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099D44C-090C-4188-B9B4-B50814516DA9}" type="datetimeFigureOut">
              <a:rPr lang="en-US" smtClean="0"/>
              <a:pPr/>
              <a:t>7/31/2013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91F5908-E907-4608-B57F-65EC0CC8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D44C-090C-4188-B9B4-B50814516DA9}" type="datetimeFigureOut">
              <a:rPr lang="en-US" smtClean="0"/>
              <a:pPr/>
              <a:t>7/31/2013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5908-E907-4608-B57F-65EC0CC8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D44C-090C-4188-B9B4-B50814516DA9}" type="datetimeFigureOut">
              <a:rPr lang="en-US" smtClean="0"/>
              <a:pPr/>
              <a:t>7/31/2013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5908-E907-4608-B57F-65EC0CC8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099D44C-090C-4188-B9B4-B50814516DA9}" type="datetimeFigureOut">
              <a:rPr lang="en-US" smtClean="0"/>
              <a:pPr/>
              <a:t>7/31/2013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5908-E907-4608-B57F-65EC0CC8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099D44C-090C-4188-B9B4-B50814516DA9}" type="datetimeFigureOut">
              <a:rPr lang="en-US" smtClean="0"/>
              <a:pPr/>
              <a:t>7/31/2013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91F5908-E907-4608-B57F-65EC0CC84A9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099D44C-090C-4188-B9B4-B50814516DA9}" type="datetimeFigureOut">
              <a:rPr lang="en-US" smtClean="0"/>
              <a:pPr/>
              <a:t>7/31/2013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91F5908-E907-4608-B57F-65EC0CC8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099D44C-090C-4188-B9B4-B50814516DA9}" type="datetimeFigureOut">
              <a:rPr lang="en-US" smtClean="0"/>
              <a:pPr/>
              <a:t>7/31/2013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91F5908-E907-4608-B57F-65EC0CC8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9D44C-090C-4188-B9B4-B50814516DA9}" type="datetimeFigureOut">
              <a:rPr lang="en-US" smtClean="0"/>
              <a:pPr/>
              <a:t>7/31/2013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5908-E907-4608-B57F-65EC0CC8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099D44C-090C-4188-B9B4-B50814516DA9}" type="datetimeFigureOut">
              <a:rPr lang="en-US" smtClean="0"/>
              <a:pPr/>
              <a:t>7/31/2013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91F5908-E907-4608-B57F-65EC0CC8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099D44C-090C-4188-B9B4-B50814516DA9}" type="datetimeFigureOut">
              <a:rPr lang="en-US" smtClean="0"/>
              <a:pPr/>
              <a:t>7/31/2013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91F5908-E907-4608-B57F-65EC0CC8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099D44C-090C-4188-B9B4-B50814516DA9}" type="datetimeFigureOut">
              <a:rPr lang="en-US" smtClean="0"/>
              <a:pPr/>
              <a:t>7/31/2013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91F5908-E907-4608-B57F-65EC0CC8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099D44C-090C-4188-B9B4-B50814516DA9}" type="datetimeFigureOut">
              <a:rPr lang="en-US" smtClean="0"/>
              <a:pPr/>
              <a:t>7/31/2013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91F5908-E907-4608-B57F-65EC0CC8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ms.mii.lt/ims/%C5%BEodynai/en-l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4236888"/>
          </a:xfrm>
        </p:spPr>
        <p:txBody>
          <a:bodyPr>
            <a:noAutofit/>
          </a:bodyPr>
          <a:lstStyle/>
          <a:p>
            <a:r>
              <a:rPr lang="en-US" sz="6600" b="1" dirty="0" smtClean="0"/>
              <a:t>WHAT IS A COMPUTER?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6206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ARE YOU A “TECHIE” OR A TECHNOPHOBE?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400600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 smtClean="0"/>
              <a:t>A) A person who doesn’t like machines, especially computers</a:t>
            </a:r>
          </a:p>
          <a:p>
            <a:r>
              <a:rPr lang="en-US" sz="3400" dirty="0" smtClean="0"/>
              <a:t>B) A computer system which allows millions of computer users around the world to exchange information</a:t>
            </a:r>
          </a:p>
          <a:p>
            <a:r>
              <a:rPr lang="en-US" sz="3400" dirty="0" smtClean="0"/>
              <a:t>C) A system that is able to send different types of communication signals down a telephone line at the same time</a:t>
            </a:r>
          </a:p>
          <a:p>
            <a:r>
              <a:rPr lang="en-US" sz="3400" dirty="0" smtClean="0"/>
              <a:t>D) A piece of software you install on your computer to protect it from viruses</a:t>
            </a:r>
          </a:p>
          <a:p>
            <a:r>
              <a:rPr lang="en-US" sz="3400" dirty="0" smtClean="0"/>
              <a:t>E) A small object which you move with your hands to give instructions to the computer</a:t>
            </a:r>
          </a:p>
          <a:p>
            <a:r>
              <a:rPr lang="en-US" sz="3400" dirty="0" smtClean="0"/>
              <a:t>F) The imaginary place where electronic messages, information, pictures exist when they are sent from one computer to another</a:t>
            </a:r>
          </a:p>
          <a:p>
            <a:r>
              <a:rPr lang="en-US" sz="3400" dirty="0" smtClean="0"/>
              <a:t>G) Someone whose life is dominated by technology – especially computers  </a:t>
            </a:r>
          </a:p>
          <a:p>
            <a:pPr marL="64008" indent="0" algn="ctr">
              <a:buNone/>
            </a:pPr>
            <a:endParaRPr lang="en-US" dirty="0" smtClean="0"/>
          </a:p>
          <a:p>
            <a:pPr marL="64008" indent="0" algn="ctr">
              <a:buNone/>
            </a:pPr>
            <a:endParaRPr lang="en-US" dirty="0"/>
          </a:p>
          <a:p>
            <a:pPr marL="64008" indent="0" algn="ctr">
              <a:buNone/>
            </a:pPr>
            <a:r>
              <a:rPr lang="en-US" dirty="0" smtClean="0"/>
              <a:t>(</a:t>
            </a:r>
            <a:r>
              <a:rPr lang="en-US" b="1" dirty="0" smtClean="0"/>
              <a:t>ANTIVIRUS, BROADBAND, CYBERSPACE, INTERNET, MOUSE, TECHIE,</a:t>
            </a:r>
          </a:p>
          <a:p>
            <a:pPr marL="64008" indent="0" algn="ctr">
              <a:buNone/>
            </a:pPr>
            <a:r>
              <a:rPr lang="en-US" b="1" dirty="0" smtClean="0"/>
              <a:t> TECHNOPHOBE)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13133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332656"/>
            <a:ext cx="8136904" cy="626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6616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Monitor - </a:t>
            </a:r>
            <a:r>
              <a:rPr lang="en-US" dirty="0" err="1" smtClean="0"/>
              <a:t>vaizduoklis</a:t>
            </a:r>
            <a:endParaRPr lang="en-US" dirty="0" smtClean="0"/>
          </a:p>
          <a:p>
            <a:r>
              <a:rPr lang="en-US" dirty="0" smtClean="0"/>
              <a:t>Disk drive – </a:t>
            </a:r>
            <a:r>
              <a:rPr lang="lt-LT" dirty="0" smtClean="0"/>
              <a:t>diskų įtaisas </a:t>
            </a:r>
            <a:endParaRPr lang="en-US" dirty="0" smtClean="0"/>
          </a:p>
          <a:p>
            <a:r>
              <a:rPr lang="en-US" dirty="0" smtClean="0"/>
              <a:t>Floppy disk – </a:t>
            </a:r>
            <a:r>
              <a:rPr lang="lt-LT" dirty="0" smtClean="0"/>
              <a:t>diskelis / USB - </a:t>
            </a:r>
            <a:r>
              <a:rPr lang="lt-LT" dirty="0" err="1" smtClean="0"/>
              <a:t>atmintukas</a:t>
            </a:r>
            <a:endParaRPr lang="en-US" dirty="0" smtClean="0"/>
          </a:p>
          <a:p>
            <a:r>
              <a:rPr lang="en-US" dirty="0" smtClean="0"/>
              <a:t>Laser printer – </a:t>
            </a:r>
            <a:r>
              <a:rPr lang="lt-LT" dirty="0" smtClean="0"/>
              <a:t>lazerinis spausdintuvas</a:t>
            </a:r>
            <a:endParaRPr lang="en-US" dirty="0" smtClean="0"/>
          </a:p>
          <a:p>
            <a:r>
              <a:rPr lang="en-US" dirty="0" smtClean="0"/>
              <a:t>CD ROM – </a:t>
            </a:r>
            <a:r>
              <a:rPr lang="lt-LT" dirty="0" smtClean="0"/>
              <a:t>kompaktinis diskas</a:t>
            </a:r>
            <a:endParaRPr lang="en-US" dirty="0" smtClean="0"/>
          </a:p>
          <a:p>
            <a:r>
              <a:rPr lang="en-US" dirty="0" smtClean="0"/>
              <a:t>CD ROM drive – </a:t>
            </a:r>
            <a:r>
              <a:rPr lang="lt-LT" dirty="0" smtClean="0"/>
              <a:t>kompaktinių diskų leistuvas</a:t>
            </a:r>
            <a:endParaRPr lang="en-US" dirty="0" smtClean="0"/>
          </a:p>
          <a:p>
            <a:r>
              <a:rPr lang="en-US" dirty="0" smtClean="0"/>
              <a:t>Keyboard - </a:t>
            </a:r>
            <a:r>
              <a:rPr lang="lt-LT" dirty="0" smtClean="0"/>
              <a:t>klaviatūra</a:t>
            </a:r>
            <a:endParaRPr lang="en-US" dirty="0" smtClean="0"/>
          </a:p>
          <a:p>
            <a:r>
              <a:rPr lang="en-US" dirty="0" smtClean="0"/>
              <a:t>Mouse – p</a:t>
            </a:r>
            <a:r>
              <a:rPr lang="lt-LT" dirty="0" smtClean="0"/>
              <a:t>ė</a:t>
            </a:r>
            <a:r>
              <a:rPr lang="en-US" dirty="0" smtClean="0"/>
              <a:t>l</a:t>
            </a:r>
            <a:r>
              <a:rPr lang="lt-LT" dirty="0" smtClean="0"/>
              <a:t>ė</a:t>
            </a:r>
            <a:endParaRPr lang="en-US" dirty="0" smtClean="0"/>
          </a:p>
          <a:p>
            <a:r>
              <a:rPr lang="en-US" dirty="0" smtClean="0"/>
              <a:t>Modem -</a:t>
            </a:r>
            <a:r>
              <a:rPr lang="lt-LT" dirty="0" smtClean="0"/>
              <a:t> modemas</a:t>
            </a:r>
            <a:r>
              <a:rPr lang="en-US" dirty="0" smtClean="0"/>
              <a:t> </a:t>
            </a:r>
          </a:p>
          <a:p>
            <a:r>
              <a:rPr lang="en-US" dirty="0" smtClean="0"/>
              <a:t>Speaker -</a:t>
            </a:r>
            <a:r>
              <a:rPr lang="lt-LT" dirty="0" smtClean="0"/>
              <a:t> garsiakalbis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Memory - </a:t>
            </a:r>
            <a:r>
              <a:rPr lang="lt-LT" dirty="0" smtClean="0"/>
              <a:t>atmintis</a:t>
            </a:r>
            <a:endParaRPr lang="en-US" dirty="0" smtClean="0"/>
          </a:p>
          <a:p>
            <a:pPr>
              <a:buNone/>
            </a:pPr>
            <a:r>
              <a:rPr lang="lt-LT" dirty="0" smtClean="0"/>
              <a:t>(</a:t>
            </a:r>
            <a:r>
              <a:rPr lang="lt-LT" dirty="0" smtClean="0">
                <a:hlinkClick r:id="rId2"/>
              </a:rPr>
              <a:t>http://ims.</a:t>
            </a:r>
            <a:r>
              <a:rPr lang="lt-LT" dirty="0" err="1" smtClean="0">
                <a:hlinkClick r:id="rId2"/>
              </a:rPr>
              <a:t>mii</a:t>
            </a:r>
            <a:r>
              <a:rPr lang="lt-LT" dirty="0" smtClean="0">
                <a:hlinkClick r:id="rId2"/>
              </a:rPr>
              <a:t>.lt/ims/%C5%</a:t>
            </a:r>
            <a:r>
              <a:rPr lang="lt-LT" dirty="0" err="1" smtClean="0">
                <a:hlinkClick r:id="rId2"/>
              </a:rPr>
              <a:t>BEodynai</a:t>
            </a:r>
            <a:r>
              <a:rPr lang="lt-LT" dirty="0" smtClean="0">
                <a:hlinkClick r:id="rId2"/>
              </a:rPr>
              <a:t>/</a:t>
            </a:r>
            <a:r>
              <a:rPr lang="lt-LT" dirty="0" err="1" smtClean="0">
                <a:hlinkClick r:id="rId2"/>
              </a:rPr>
              <a:t>en</a:t>
            </a:r>
            <a:r>
              <a:rPr lang="lt-LT" smtClean="0">
                <a:hlinkClick r:id="rId2"/>
              </a:rPr>
              <a:t>-lt</a:t>
            </a:r>
            <a:r>
              <a:rPr lang="lt-LT" smtClean="0">
                <a:hlinkClick r:id="rId2"/>
              </a:rPr>
              <a:t>/</a:t>
            </a:r>
            <a:r>
              <a:rPr lang="lt-LT" smtClean="0"/>
              <a:t>)</a:t>
            </a:r>
            <a:endParaRPr lang="en-US" dirty="0" smtClean="0"/>
          </a:p>
          <a:p>
            <a:endParaRPr lang="lt-L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Think about the activities you perform or want to perform using a computer (email, online shopping, etc.). </a:t>
            </a:r>
          </a:p>
          <a:p>
            <a:r>
              <a:rPr lang="en-US" dirty="0" smtClean="0"/>
              <a:t>Think about all the computers that are necessary for you to complete your day-to-day activities. </a:t>
            </a:r>
          </a:p>
          <a:p>
            <a:r>
              <a:rPr lang="en-US" dirty="0" smtClean="0"/>
              <a:t>Is it a computer that controls the stoplights so you can drive to work? </a:t>
            </a:r>
          </a:p>
          <a:p>
            <a:r>
              <a:rPr lang="en-US" dirty="0" smtClean="0"/>
              <a:t>How did the cashier scan and calculate your grocery items? </a:t>
            </a:r>
          </a:p>
          <a:p>
            <a:r>
              <a:rPr lang="en-US" dirty="0" smtClean="0"/>
              <a:t>Does the coffee store you visit use a computer to order their inventory? </a:t>
            </a:r>
          </a:p>
          <a:p>
            <a:r>
              <a:rPr lang="en-US" dirty="0" smtClean="0"/>
              <a:t>Is the weather map on television computer-generated?</a:t>
            </a:r>
          </a:p>
          <a:p>
            <a:pPr marL="0" indent="0">
              <a:buNone/>
            </a:pPr>
            <a:r>
              <a:rPr lang="en-US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1381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191</TotalTime>
  <Words>294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Verve</vt:lpstr>
      <vt:lpstr>WHAT IS A COMPUTER?</vt:lpstr>
      <vt:lpstr>ARE YOU A “TECHIE” OR A TECHNOPHOBE?</vt:lpstr>
      <vt:lpstr>Slide 3</vt:lpstr>
      <vt:lpstr>VOCABULARY</vt:lpstr>
      <vt:lpstr>DISCUSS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Destytojams</cp:lastModifiedBy>
  <cp:revision>11</cp:revision>
  <dcterms:created xsi:type="dcterms:W3CDTF">2013-07-24T19:52:01Z</dcterms:created>
  <dcterms:modified xsi:type="dcterms:W3CDTF">2013-07-31T07:41:32Z</dcterms:modified>
</cp:coreProperties>
</file>