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F68F8FB-4F08-46E6-BA4E-C61558346586}" type="datetimeFigureOut">
              <a:rPr lang="en-US" smtClean="0"/>
              <a:t>8/4/2013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F01CAD-545F-4238-A1A0-EEBF96910C1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/>
              <a:t>What do you know about those web-pages?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smtClean="0"/>
              <a:t>You Tube</a:t>
            </a:r>
          </a:p>
          <a:p>
            <a:r>
              <a:rPr lang="en-US" dirty="0" smtClean="0"/>
              <a:t>eBay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smtClean="0"/>
              <a:t>Wikipedia</a:t>
            </a:r>
          </a:p>
          <a:p>
            <a:r>
              <a:rPr lang="en-US" dirty="0" smtClean="0"/>
              <a:t>MySpace</a:t>
            </a:r>
          </a:p>
          <a:p>
            <a:r>
              <a:rPr lang="en-US" dirty="0" smtClean="0"/>
              <a:t>Second Life</a:t>
            </a:r>
          </a:p>
          <a:p>
            <a:r>
              <a:rPr lang="en-US" dirty="0" smtClean="0"/>
              <a:t>Facebook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72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4236888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How the Internet Is Changing Lives </a:t>
            </a:r>
            <a:r>
              <a:rPr lang="en-US" sz="6600" b="1" dirty="0" smtClean="0"/>
              <a:t>Forever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14624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76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Do people indulge in fantasy virtual life because of the disappointments of their real lives?</a:t>
            </a:r>
          </a:p>
          <a:p>
            <a:r>
              <a:rPr lang="en-US" dirty="0" smtClean="0"/>
              <a:t>What are the advantages and disadvantages of buying and selling over the Internet?</a:t>
            </a:r>
          </a:p>
          <a:p>
            <a:r>
              <a:rPr lang="en-US" dirty="0" smtClean="0"/>
              <a:t>What are the advantages and disadvantages of social networking with people you have never met face-to-face?</a:t>
            </a:r>
          </a:p>
          <a:p>
            <a:r>
              <a:rPr lang="en-US" dirty="0" smtClean="0"/>
              <a:t>Should teenagers’ use of the Internet be limited?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06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84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What do you know about those web-pages?</vt:lpstr>
      <vt:lpstr>How the Internet Is Changing Lives Forever</vt:lpstr>
      <vt:lpstr>DISCUSS: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Internet Is Changing Lives Forever?</dc:title>
  <dc:creator>user</dc:creator>
  <cp:lastModifiedBy>user</cp:lastModifiedBy>
  <cp:revision>5</cp:revision>
  <dcterms:created xsi:type="dcterms:W3CDTF">2013-07-29T11:24:35Z</dcterms:created>
  <dcterms:modified xsi:type="dcterms:W3CDTF">2013-08-04T14:43:39Z</dcterms:modified>
</cp:coreProperties>
</file>