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61" r:id="rId2"/>
    <p:sldId id="270" r:id="rId3"/>
    <p:sldId id="267" r:id="rId4"/>
    <p:sldId id="268" r:id="rId5"/>
    <p:sldId id="271" r:id="rId6"/>
    <p:sldId id="274" r:id="rId7"/>
    <p:sldId id="275" r:id="rId8"/>
    <p:sldId id="266" r:id="rId9"/>
    <p:sldId id="260" r:id="rId10"/>
    <p:sldId id="264" r:id="rId11"/>
    <p:sldId id="269" r:id="rId12"/>
    <p:sldId id="265" r:id="rId13"/>
    <p:sldId id="273" r:id="rId14"/>
    <p:sldId id="272" r:id="rId15"/>
    <p:sldId id="263" r:id="rId16"/>
  </p:sldIdLst>
  <p:sldSz cx="9144000" cy="6858000" type="screen4x3"/>
  <p:notesSz cx="6797675" cy="9926638"/>
  <p:defaultTextStyle>
    <a:defPPr>
      <a:defRPr lang="de-DE"/>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088" autoAdjust="0"/>
    <p:restoredTop sz="94727" autoAdjust="0"/>
  </p:normalViewPr>
  <p:slideViewPr>
    <p:cSldViewPr snapToGrid="0">
      <p:cViewPr>
        <p:scale>
          <a:sx n="90" d="100"/>
          <a:sy n="90" d="100"/>
        </p:scale>
        <p:origin x="-732" y="-4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C5CABA93-C075-4C16-BE3A-E1A108C5AE57}" type="datetimeFigureOut">
              <a:rPr lang="en-US" smtClean="0"/>
              <a:pPr/>
              <a:t>8/2/2013</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12C6D551-854E-4EF0-A736-59F5BF5F27EA}" type="slidenum">
              <a:rPr lang="en-US" smtClean="0"/>
              <a:pPr/>
              <a:t>‹#›</a:t>
            </a:fld>
            <a:endParaRPr lang="en-US"/>
          </a:p>
        </p:txBody>
      </p:sp>
    </p:spTree>
    <p:extLst>
      <p:ext uri="{BB962C8B-B14F-4D97-AF65-F5344CB8AC3E}">
        <p14:creationId xmlns="" xmlns:p14="http://schemas.microsoft.com/office/powerpoint/2010/main" val="28932983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45659" cy="496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endParaRPr lang="de-DE" altLang="zh-CN"/>
          </a:p>
        </p:txBody>
      </p:sp>
      <p:sp>
        <p:nvSpPr>
          <p:cNvPr id="15363" name="Rectangle 3"/>
          <p:cNvSpPr>
            <a:spLocks noGrp="1" noChangeArrowheads="1"/>
          </p:cNvSpPr>
          <p:nvPr>
            <p:ph type="dt" idx="1"/>
          </p:nvPr>
        </p:nvSpPr>
        <p:spPr bwMode="auto">
          <a:xfrm>
            <a:off x="3850443" y="0"/>
            <a:ext cx="2945659" cy="496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fld id="{797EEBD8-A2C8-410E-96B9-388C024301A2}" type="datetimeFigureOut">
              <a:rPr lang="de-DE" altLang="zh-CN"/>
              <a:pPr/>
              <a:t>02.08.2013</a:t>
            </a:fld>
            <a:endParaRPr lang="de-DE" altLang="zh-CN"/>
          </a:p>
        </p:txBody>
      </p:sp>
      <p:sp>
        <p:nvSpPr>
          <p:cNvPr id="15364"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AF507438-7753-43E0-B8FC-AC1667EBCBE1}">
              <a14:hiddenEffects xmlns="" xmlns:a14="http://schemas.microsoft.com/office/drawing/2010/main">
                <a:effectLst>
                  <a:outerShdw dist="35921" dir="2700000" algn="ctr" rotWithShape="0">
                    <a:srgbClr val="808080"/>
                  </a:outerShdw>
                </a:effectLst>
              </a14:hiddenEffects>
            </a:ext>
            <a:ext uri="{53640926-AAD7-44D8-BBD7-CCE9431645EC}">
              <a14:shadowObscured xmlns="" xmlns:a14="http://schemas.microsoft.com/office/drawing/2010/main" val="1"/>
            </a:ext>
          </a:extLst>
        </p:spPr>
      </p:sp>
      <p:sp>
        <p:nvSpPr>
          <p:cNvPr id="15365" name="Rectangle 5"/>
          <p:cNvSpPr>
            <a:spLocks noGrp="1" noChangeArrowheads="1"/>
          </p:cNvSpPr>
          <p:nvPr>
            <p:ph type="body" sz="quarter" idx="3"/>
          </p:nvPr>
        </p:nvSpPr>
        <p:spPr bwMode="auto">
          <a:xfrm>
            <a:off x="679768" y="4715153"/>
            <a:ext cx="5438140" cy="44669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zh-CN" smtClean="0"/>
              <a:t>Textmasterformate durch Klicken bearbeiten</a:t>
            </a:r>
          </a:p>
          <a:p>
            <a:pPr lvl="1"/>
            <a:r>
              <a:rPr lang="de-DE" altLang="zh-CN" smtClean="0"/>
              <a:t>Zweite Ebene</a:t>
            </a:r>
          </a:p>
          <a:p>
            <a:pPr lvl="2"/>
            <a:r>
              <a:rPr lang="de-DE" altLang="zh-CN" smtClean="0"/>
              <a:t>Dritte Ebene</a:t>
            </a:r>
          </a:p>
          <a:p>
            <a:pPr lvl="3"/>
            <a:r>
              <a:rPr lang="de-DE" altLang="zh-CN" smtClean="0"/>
              <a:t>Vierte Ebene</a:t>
            </a:r>
          </a:p>
          <a:p>
            <a:pPr lvl="4"/>
            <a:r>
              <a:rPr lang="de-DE" altLang="zh-CN" smtClean="0"/>
              <a:t>Fünfte Ebene</a:t>
            </a:r>
          </a:p>
        </p:txBody>
      </p:sp>
      <p:sp>
        <p:nvSpPr>
          <p:cNvPr id="15366" name="Rectangle 6"/>
          <p:cNvSpPr>
            <a:spLocks noGrp="1" noChangeArrowheads="1"/>
          </p:cNvSpPr>
          <p:nvPr>
            <p:ph type="ftr" sz="quarter" idx="4"/>
          </p:nvPr>
        </p:nvSpPr>
        <p:spPr bwMode="auto">
          <a:xfrm>
            <a:off x="0" y="9428583"/>
            <a:ext cx="2945659" cy="496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endParaRPr lang="de-DE" altLang="zh-CN"/>
          </a:p>
        </p:txBody>
      </p:sp>
      <p:sp>
        <p:nvSpPr>
          <p:cNvPr id="15367" name="Rectangle 7"/>
          <p:cNvSpPr>
            <a:spLocks noGrp="1" noChangeArrowheads="1"/>
          </p:cNvSpPr>
          <p:nvPr>
            <p:ph type="sldNum" sz="quarter" idx="5"/>
          </p:nvPr>
        </p:nvSpPr>
        <p:spPr bwMode="auto">
          <a:xfrm>
            <a:off x="3850443" y="9428583"/>
            <a:ext cx="2945659" cy="496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fld id="{8746D6C4-10F4-4AB0-BD6F-05A041FB4C8F}" type="slidenum">
              <a:rPr lang="de-DE" altLang="zh-CN"/>
              <a:pPr/>
              <a:t>‹#›</a:t>
            </a:fld>
            <a:endParaRPr lang="de-DE" altLang="zh-CN"/>
          </a:p>
        </p:txBody>
      </p:sp>
    </p:spTree>
    <p:extLst>
      <p:ext uri="{BB962C8B-B14F-4D97-AF65-F5344CB8AC3E}">
        <p14:creationId xmlns="" xmlns:p14="http://schemas.microsoft.com/office/powerpoint/2010/main" val="32214478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Rot="1" noChangeAspect="1" noChangeArrowheads="1" noTextEdit="1"/>
          </p:cNvSpPr>
          <p:nvPr>
            <p:ph type="sldImg"/>
          </p:nvPr>
        </p:nvSpPr>
        <p:spPr>
          <a:ln/>
        </p:spPr>
      </p:sp>
      <p:sp>
        <p:nvSpPr>
          <p:cNvPr id="25603" name="Rectangle 3"/>
          <p:cNvSpPr>
            <a:spLocks noGrp="1" noChangeArrowheads="1"/>
          </p:cNvSpPr>
          <p:nvPr>
            <p:ph type="body" idx="1"/>
          </p:nvPr>
        </p:nvSpPr>
        <p:spPr/>
        <p:txBody>
          <a:bodyPr/>
          <a:lstStyle/>
          <a:p>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pic>
        <p:nvPicPr>
          <p:cNvPr id="26635" name="Picture 11" descr="Kostenlose Vorlage Fussball 2"/>
          <p:cNvPicPr>
            <a:picLocks noChangeAspect="1" noChangeArrowheads="1"/>
          </p:cNvPicPr>
          <p:nvPr userDrawn="1"/>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6632" name="Rectangle 7"/>
          <p:cNvSpPr>
            <a:spLocks noGrp="1" noChangeArrowheads="1"/>
          </p:cNvSpPr>
          <p:nvPr>
            <p:ph type="ctrTitle"/>
          </p:nvPr>
        </p:nvSpPr>
        <p:spPr>
          <a:xfrm>
            <a:off x="863600" y="4999038"/>
            <a:ext cx="7485063" cy="779462"/>
          </a:xfrm>
        </p:spPr>
        <p:txBody>
          <a:bodyPr/>
          <a:lstStyle>
            <a:lvl1pPr>
              <a:defRPr smtClean="0"/>
            </a:lvl1pPr>
          </a:lstStyle>
          <a:p>
            <a:pPr lvl="0"/>
            <a:r>
              <a:rPr lang="en-US" altLang="zh-CN" noProof="0" smtClean="0"/>
              <a:t>Click to edit Master title style</a:t>
            </a:r>
            <a:endParaRPr lang="de-DE" altLang="zh-CN" noProof="0" smtClean="0"/>
          </a:p>
        </p:txBody>
      </p:sp>
      <p:sp>
        <p:nvSpPr>
          <p:cNvPr id="26633" name="Rectangle 12"/>
          <p:cNvSpPr>
            <a:spLocks noGrp="1" noChangeArrowheads="1"/>
          </p:cNvSpPr>
          <p:nvPr>
            <p:ph type="subTitle" idx="1"/>
          </p:nvPr>
        </p:nvSpPr>
        <p:spPr bwMode="gray">
          <a:xfrm>
            <a:off x="863600" y="5768975"/>
            <a:ext cx="7510463" cy="800100"/>
          </a:xfrm>
        </p:spPr>
        <p:txBody>
          <a:bodyPr tIns="45720" bIns="45720"/>
          <a:lstStyle>
            <a:lvl1pPr marL="0" indent="0">
              <a:buFont typeface="Arial" charset="0"/>
              <a:buNone/>
              <a:defRPr smtClean="0"/>
            </a:lvl1pPr>
          </a:lstStyle>
          <a:p>
            <a:pPr lvl="0"/>
            <a:r>
              <a:rPr lang="en-US" altLang="zh-CN" noProof="0" smtClean="0"/>
              <a:t>Click to edit Master subtitle style</a:t>
            </a:r>
            <a:endParaRPr lang="de-DE" altLang="zh-CN" noProof="0" smtClean="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en-US" altLang="zh-CN" smtClean="0"/>
              <a:t>Click to edit Master title style</a:t>
            </a:r>
            <a:endParaRPr lang="de-DE"/>
          </a:p>
        </p:txBody>
      </p:sp>
      <p:sp>
        <p:nvSpPr>
          <p:cNvPr id="3" name="Bildplatzhalter 2"/>
          <p:cNvSpPr>
            <a:spLocks noGrp="1"/>
          </p:cNvSpPr>
          <p:nvPr>
            <p:ph type="pic" idx="1"/>
          </p:nvPr>
        </p:nvSpPr>
        <p:spPr>
          <a:xfrm>
            <a:off x="1792288" y="612775"/>
            <a:ext cx="5486400" cy="4114800"/>
          </a:xfrm>
        </p:spPr>
        <p:txBody>
          <a:bodyPr lIns="91440" tIns="45720" rIns="91440" bIns="45720"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altLang="zh-CN" noProof="0" smtClean="0"/>
              <a:t>Click icon to add picture</a:t>
            </a:r>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zh-CN"/>
          </a:p>
        </p:txBody>
      </p:sp>
    </p:spTree>
    <p:extLst>
      <p:ext uri="{BB962C8B-B14F-4D97-AF65-F5344CB8AC3E}">
        <p14:creationId xmlns="" xmlns:p14="http://schemas.microsoft.com/office/powerpoint/2010/main" val="3891161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zh-CN" smtClean="0"/>
              <a:t>Click to edit Master title style</a:t>
            </a:r>
            <a:endParaRPr lang="de-DE"/>
          </a:p>
        </p:txBody>
      </p:sp>
      <p:sp>
        <p:nvSpPr>
          <p:cNvPr id="3" name="Vertikaler Textplatzhalter 2"/>
          <p:cNvSpPr>
            <a:spLocks noGrp="1"/>
          </p:cNvSpPr>
          <p:nvPr>
            <p:ph type="body" orient="vert" idx="1"/>
          </p:nvPr>
        </p:nvSpPr>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de-DE"/>
          </a:p>
        </p:txBody>
      </p:sp>
      <p:sp>
        <p:nvSpPr>
          <p:cNvPr id="4" name="Rectangle 5"/>
          <p:cNvSpPr>
            <a:spLocks noGrp="1" noChangeArrowheads="1"/>
          </p:cNvSpPr>
          <p:nvPr>
            <p:ph type="ftr" sz="quarter" idx="10"/>
          </p:nvPr>
        </p:nvSpPr>
        <p:spPr>
          <a:ln/>
        </p:spPr>
        <p:txBody>
          <a:bodyPr/>
          <a:lstStyle>
            <a:lvl1pPr>
              <a:defRPr/>
            </a:lvl1pPr>
          </a:lstStyle>
          <a:p>
            <a:endParaRPr lang="zh-CN"/>
          </a:p>
        </p:txBody>
      </p:sp>
    </p:spTree>
    <p:extLst>
      <p:ext uri="{BB962C8B-B14F-4D97-AF65-F5344CB8AC3E}">
        <p14:creationId xmlns="" xmlns:p14="http://schemas.microsoft.com/office/powerpoint/2010/main" val="382031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en-US" altLang="zh-CN" smtClean="0"/>
              <a:t>Click to edit Master title style</a:t>
            </a:r>
            <a:endParaRPr lang="de-DE"/>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de-DE"/>
          </a:p>
        </p:txBody>
      </p:sp>
      <p:sp>
        <p:nvSpPr>
          <p:cNvPr id="4" name="Rectangle 5"/>
          <p:cNvSpPr>
            <a:spLocks noGrp="1" noChangeArrowheads="1"/>
          </p:cNvSpPr>
          <p:nvPr>
            <p:ph type="ftr" sz="quarter" idx="10"/>
          </p:nvPr>
        </p:nvSpPr>
        <p:spPr>
          <a:ln/>
        </p:spPr>
        <p:txBody>
          <a:bodyPr/>
          <a:lstStyle>
            <a:lvl1pPr>
              <a:defRPr/>
            </a:lvl1pPr>
          </a:lstStyle>
          <a:p>
            <a:endParaRPr lang="zh-CN"/>
          </a:p>
        </p:txBody>
      </p:sp>
    </p:spTree>
    <p:extLst>
      <p:ext uri="{BB962C8B-B14F-4D97-AF65-F5344CB8AC3E}">
        <p14:creationId xmlns="" xmlns:p14="http://schemas.microsoft.com/office/powerpoint/2010/main" val="42783846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en-US" altLang="zh-CN" smtClean="0"/>
              <a:t>Click to edit Master title style</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ltLang="zh-CN" smtClean="0"/>
              <a:t>Click to edit Master subtitle style</a:t>
            </a:r>
            <a:endParaRPr lang="de-DE"/>
          </a:p>
        </p:txBody>
      </p:sp>
      <p:sp>
        <p:nvSpPr>
          <p:cNvPr id="4" name="Rectangle 5"/>
          <p:cNvSpPr>
            <a:spLocks noGrp="1" noChangeArrowheads="1"/>
          </p:cNvSpPr>
          <p:nvPr>
            <p:ph type="ftr" sz="quarter" idx="10"/>
          </p:nvPr>
        </p:nvSpPr>
        <p:spPr>
          <a:ln/>
        </p:spPr>
        <p:txBody>
          <a:bodyPr/>
          <a:lstStyle>
            <a:lvl1pPr>
              <a:defRPr/>
            </a:lvl1pPr>
          </a:lstStyle>
          <a:p>
            <a:endParaRPr lang="zh-CN"/>
          </a:p>
        </p:txBody>
      </p:sp>
    </p:spTree>
    <p:extLst>
      <p:ext uri="{BB962C8B-B14F-4D97-AF65-F5344CB8AC3E}">
        <p14:creationId xmlns="" xmlns:p14="http://schemas.microsoft.com/office/powerpoint/2010/main" val="23304274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zh-CN" smtClean="0"/>
              <a:t>Click to edit Master title style</a:t>
            </a:r>
            <a:endParaRPr lang="de-DE"/>
          </a:p>
        </p:txBody>
      </p:sp>
      <p:sp>
        <p:nvSpPr>
          <p:cNvPr id="3" name="Inhaltsplatzhalter 2"/>
          <p:cNvSpPr>
            <a:spLocks noGrp="1"/>
          </p:cNvSpPr>
          <p:nvPr>
            <p:ph idx="1"/>
          </p:nvPr>
        </p:nvSpPr>
        <p:spPr/>
        <p:txBody>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de-DE"/>
          </a:p>
        </p:txBody>
      </p:sp>
      <p:sp>
        <p:nvSpPr>
          <p:cNvPr id="4" name="Rectangle 5"/>
          <p:cNvSpPr>
            <a:spLocks noGrp="1" noChangeArrowheads="1"/>
          </p:cNvSpPr>
          <p:nvPr>
            <p:ph type="ftr" sz="quarter" idx="10"/>
          </p:nvPr>
        </p:nvSpPr>
        <p:spPr>
          <a:ln/>
        </p:spPr>
        <p:txBody>
          <a:bodyPr/>
          <a:lstStyle>
            <a:lvl1pPr>
              <a:defRPr/>
            </a:lvl1pPr>
          </a:lstStyle>
          <a:p>
            <a:endParaRPr lang="zh-CN"/>
          </a:p>
        </p:txBody>
      </p:sp>
    </p:spTree>
    <p:extLst>
      <p:ext uri="{BB962C8B-B14F-4D97-AF65-F5344CB8AC3E}">
        <p14:creationId xmlns="" xmlns:p14="http://schemas.microsoft.com/office/powerpoint/2010/main" val="1805642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lstStyle>
            <a:lvl1pPr algn="l">
              <a:defRPr sz="4000" b="1" cap="all"/>
            </a:lvl1pPr>
          </a:lstStyle>
          <a:p>
            <a:r>
              <a:rPr lang="en-US" altLang="zh-CN" smtClean="0"/>
              <a:t>Click to edit Master title style</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ltLang="zh-CN"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endParaRPr lang="zh-CN"/>
          </a:p>
        </p:txBody>
      </p:sp>
    </p:spTree>
    <p:extLst>
      <p:ext uri="{BB962C8B-B14F-4D97-AF65-F5344CB8AC3E}">
        <p14:creationId xmlns="" xmlns:p14="http://schemas.microsoft.com/office/powerpoint/2010/main" val="3128857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zh-CN" smtClean="0"/>
              <a:t>Click to edit Master title style</a:t>
            </a:r>
            <a:endParaRPr lang="de-DE"/>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de-DE"/>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de-DE"/>
          </a:p>
        </p:txBody>
      </p:sp>
      <p:sp>
        <p:nvSpPr>
          <p:cNvPr id="5" name="Rectangle 5"/>
          <p:cNvSpPr>
            <a:spLocks noGrp="1" noChangeArrowheads="1"/>
          </p:cNvSpPr>
          <p:nvPr>
            <p:ph type="ftr" sz="quarter" idx="10"/>
          </p:nvPr>
        </p:nvSpPr>
        <p:spPr>
          <a:ln/>
        </p:spPr>
        <p:txBody>
          <a:bodyPr/>
          <a:lstStyle>
            <a:lvl1pPr>
              <a:defRPr/>
            </a:lvl1pPr>
          </a:lstStyle>
          <a:p>
            <a:endParaRPr lang="zh-CN"/>
          </a:p>
        </p:txBody>
      </p:sp>
    </p:spTree>
    <p:extLst>
      <p:ext uri="{BB962C8B-B14F-4D97-AF65-F5344CB8AC3E}">
        <p14:creationId xmlns="" xmlns:p14="http://schemas.microsoft.com/office/powerpoint/2010/main" val="9097613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en-US" altLang="zh-CN" smtClean="0"/>
              <a:t>Click to edit Master title style</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ltLang="zh-CN" smtClean="0"/>
              <a:t>Click to edit Master text styles</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de-DE"/>
          </a:p>
        </p:txBody>
      </p:sp>
      <p:sp>
        <p:nvSpPr>
          <p:cNvPr id="7" name="Rectangle 5"/>
          <p:cNvSpPr>
            <a:spLocks noGrp="1" noChangeArrowheads="1"/>
          </p:cNvSpPr>
          <p:nvPr>
            <p:ph type="ftr" sz="quarter" idx="10"/>
          </p:nvPr>
        </p:nvSpPr>
        <p:spPr>
          <a:ln/>
        </p:spPr>
        <p:txBody>
          <a:bodyPr/>
          <a:lstStyle>
            <a:lvl1pPr>
              <a:defRPr/>
            </a:lvl1pPr>
          </a:lstStyle>
          <a:p>
            <a:endParaRPr lang="zh-CN"/>
          </a:p>
        </p:txBody>
      </p:sp>
    </p:spTree>
    <p:extLst>
      <p:ext uri="{BB962C8B-B14F-4D97-AF65-F5344CB8AC3E}">
        <p14:creationId xmlns="" xmlns:p14="http://schemas.microsoft.com/office/powerpoint/2010/main" val="3375396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ltLang="zh-CN" smtClean="0"/>
              <a:t>Click to edit Master title style</a:t>
            </a:r>
            <a:endParaRPr lang="de-DE"/>
          </a:p>
        </p:txBody>
      </p:sp>
      <p:sp>
        <p:nvSpPr>
          <p:cNvPr id="3" name="Rectangle 5"/>
          <p:cNvSpPr>
            <a:spLocks noGrp="1" noChangeArrowheads="1"/>
          </p:cNvSpPr>
          <p:nvPr>
            <p:ph type="ftr" sz="quarter" idx="10"/>
          </p:nvPr>
        </p:nvSpPr>
        <p:spPr>
          <a:ln/>
        </p:spPr>
        <p:txBody>
          <a:bodyPr/>
          <a:lstStyle>
            <a:lvl1pPr>
              <a:defRPr/>
            </a:lvl1pPr>
          </a:lstStyle>
          <a:p>
            <a:endParaRPr lang="zh-CN"/>
          </a:p>
        </p:txBody>
      </p:sp>
    </p:spTree>
    <p:extLst>
      <p:ext uri="{BB962C8B-B14F-4D97-AF65-F5344CB8AC3E}">
        <p14:creationId xmlns="" xmlns:p14="http://schemas.microsoft.com/office/powerpoint/2010/main" val="22129946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endParaRPr lang="zh-CN"/>
          </a:p>
        </p:txBody>
      </p:sp>
    </p:spTree>
    <p:extLst>
      <p:ext uri="{BB962C8B-B14F-4D97-AF65-F5344CB8AC3E}">
        <p14:creationId xmlns="" xmlns:p14="http://schemas.microsoft.com/office/powerpoint/2010/main" val="1389763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en-US" altLang="zh-CN" smtClean="0"/>
              <a:t>Click to edit Master title style</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ltLang="zh-CN"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endParaRPr lang="zh-CN"/>
          </a:p>
        </p:txBody>
      </p:sp>
    </p:spTree>
    <p:extLst>
      <p:ext uri="{BB962C8B-B14F-4D97-AF65-F5344CB8AC3E}">
        <p14:creationId xmlns="" xmlns:p14="http://schemas.microsoft.com/office/powerpoint/2010/main" val="3071683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38" name="Rectangle 3"/>
          <p:cNvSpPr>
            <a:spLocks noGrp="1" noChangeArrowheads="1"/>
          </p:cNvSpPr>
          <p:nvPr>
            <p:ph type="body" idx="1"/>
          </p:nvPr>
        </p:nvSpPr>
        <p:spPr bwMode="auto">
          <a:xfrm>
            <a:off x="295275" y="1489075"/>
            <a:ext cx="8524875" cy="43132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de-DE" altLang="zh-CN" smtClean="0"/>
              <a:t>Textmasterformate durch Klicken bearbeiten</a:t>
            </a:r>
          </a:p>
          <a:p>
            <a:pPr lvl="1"/>
            <a:r>
              <a:rPr lang="de-DE" altLang="zh-CN" smtClean="0"/>
              <a:t>Zweite Ebene</a:t>
            </a:r>
          </a:p>
          <a:p>
            <a:pPr lvl="2"/>
            <a:r>
              <a:rPr lang="de-DE" altLang="zh-CN" smtClean="0"/>
              <a:t>Dritte Ebene</a:t>
            </a:r>
          </a:p>
          <a:p>
            <a:pPr lvl="3"/>
            <a:r>
              <a:rPr lang="de-DE" altLang="zh-CN" smtClean="0"/>
              <a:t>Vierte Ebene</a:t>
            </a:r>
          </a:p>
          <a:p>
            <a:pPr lvl="4"/>
            <a:r>
              <a:rPr lang="de-DE" altLang="zh-CN" smtClean="0"/>
              <a:t>Fünfte Ebene</a:t>
            </a:r>
          </a:p>
        </p:txBody>
      </p:sp>
      <p:sp>
        <p:nvSpPr>
          <p:cNvPr id="1039" name="Rectangle 5"/>
          <p:cNvSpPr>
            <a:spLocks noGrp="1" noChangeArrowheads="1"/>
          </p:cNvSpPr>
          <p:nvPr>
            <p:ph type="ftr" sz="quarter" idx="3"/>
          </p:nvPr>
        </p:nvSpPr>
        <p:spPr bwMode="gray">
          <a:xfrm>
            <a:off x="3124200" y="6365875"/>
            <a:ext cx="2895600"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000" noProof="1">
                <a:solidFill>
                  <a:schemeClr val="bg1"/>
                </a:solidFill>
                <a:cs typeface="Arial" charset="0"/>
              </a:defRPr>
            </a:lvl1pPr>
          </a:lstStyle>
          <a:p>
            <a:endParaRPr lang="zh-CN"/>
          </a:p>
        </p:txBody>
      </p:sp>
      <p:sp>
        <p:nvSpPr>
          <p:cNvPr id="1040" name="Rectangle 7"/>
          <p:cNvSpPr>
            <a:spLocks noGrp="1" noChangeArrowheads="1"/>
          </p:cNvSpPr>
          <p:nvPr>
            <p:ph type="title"/>
          </p:nvPr>
        </p:nvSpPr>
        <p:spPr bwMode="gray">
          <a:xfrm>
            <a:off x="300038" y="0"/>
            <a:ext cx="8520112"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lvl="0"/>
            <a:r>
              <a:rPr lang="de-DE" altLang="zh-CN" smtClean="0"/>
              <a:t>Klicken Sie, um das Titelformat zu bearbeiten</a:t>
            </a:r>
          </a:p>
        </p:txBody>
      </p:sp>
      <p:sp>
        <p:nvSpPr>
          <p:cNvPr id="1041" name="Rectangle 17"/>
          <p:cNvSpPr>
            <a:spLocks noChangeArrowheads="1"/>
          </p:cNvSpPr>
          <p:nvPr/>
        </p:nvSpPr>
        <p:spPr bwMode="gray">
          <a:xfrm>
            <a:off x="219075" y="6365875"/>
            <a:ext cx="1343025" cy="2476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de-DE" altLang="zh-CN" sz="1000">
                <a:solidFill>
                  <a:srgbClr val="000000"/>
                </a:solidFill>
                <a:cs typeface="Arial" charset="0"/>
              </a:rPr>
              <a:t>Page </a:t>
            </a:r>
            <a:r>
              <a:rPr lang="de-DE" altLang="zh-CN" sz="1000">
                <a:solidFill>
                  <a:srgbClr val="000000"/>
                </a:solidFill>
                <a:cs typeface="Arial" charset="0"/>
                <a:sym typeface="Wingdings" pitchFamily="2" charset="2"/>
              </a:rPr>
              <a:t></a:t>
            </a:r>
            <a:r>
              <a:rPr lang="de-DE" altLang="zh-CN" sz="1000">
                <a:solidFill>
                  <a:srgbClr val="000000"/>
                </a:solidFill>
                <a:cs typeface="Arial" charset="0"/>
              </a:rPr>
              <a:t> </a:t>
            </a:r>
            <a:fld id="{AD5C0784-43C8-43A7-B981-2CAF7BB9583D}" type="slidenum">
              <a:rPr lang="de-DE" altLang="zh-CN" sz="1000">
                <a:solidFill>
                  <a:srgbClr val="000000"/>
                </a:solidFill>
                <a:cs typeface="Arial" charset="0"/>
              </a:rPr>
              <a:pPr/>
              <a:t>‹#›</a:t>
            </a:fld>
            <a:endParaRPr lang="de-DE" altLang="zh-CN" sz="1000">
              <a:solidFill>
                <a:srgbClr val="000000"/>
              </a:solidFill>
              <a:cs typeface="Arial" charset="0"/>
            </a:endParaRP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 id="2147483650" r:id="rId12"/>
  </p:sldLayoutIdLst>
  <p:timing>
    <p:tnLst>
      <p:par>
        <p:cTn id="1" dur="indefinite" restart="never" nodeType="tmRoot"/>
      </p:par>
    </p:tnLst>
  </p:timing>
  <p:txStyles>
    <p:titleStyle>
      <a:lvl1pPr algn="l" rtl="0" eaLnBrk="1" fontAlgn="base" hangingPunct="1">
        <a:spcBef>
          <a:spcPct val="0"/>
        </a:spcBef>
        <a:spcAft>
          <a:spcPct val="0"/>
        </a:spcAft>
        <a:defRPr sz="2600" b="1" kern="1200">
          <a:solidFill>
            <a:srgbClr val="000000"/>
          </a:solidFill>
          <a:latin typeface="+mj-lt"/>
          <a:ea typeface="+mj-ea"/>
          <a:cs typeface="+mj-cs"/>
        </a:defRPr>
      </a:lvl1pPr>
      <a:lvl2pPr algn="l" rtl="0" eaLnBrk="1" fontAlgn="base" hangingPunct="1">
        <a:spcBef>
          <a:spcPct val="0"/>
        </a:spcBef>
        <a:spcAft>
          <a:spcPct val="0"/>
        </a:spcAft>
        <a:defRPr sz="2600" b="1">
          <a:solidFill>
            <a:srgbClr val="000000"/>
          </a:solidFill>
          <a:latin typeface="Calibri" pitchFamily="34" charset="0"/>
        </a:defRPr>
      </a:lvl2pPr>
      <a:lvl3pPr algn="l" rtl="0" eaLnBrk="1" fontAlgn="base" hangingPunct="1">
        <a:spcBef>
          <a:spcPct val="0"/>
        </a:spcBef>
        <a:spcAft>
          <a:spcPct val="0"/>
        </a:spcAft>
        <a:defRPr sz="2600" b="1">
          <a:solidFill>
            <a:srgbClr val="000000"/>
          </a:solidFill>
          <a:latin typeface="Calibri" pitchFamily="34" charset="0"/>
        </a:defRPr>
      </a:lvl3pPr>
      <a:lvl4pPr algn="l" rtl="0" eaLnBrk="1" fontAlgn="base" hangingPunct="1">
        <a:spcBef>
          <a:spcPct val="0"/>
        </a:spcBef>
        <a:spcAft>
          <a:spcPct val="0"/>
        </a:spcAft>
        <a:defRPr sz="2600" b="1">
          <a:solidFill>
            <a:srgbClr val="000000"/>
          </a:solidFill>
          <a:latin typeface="Calibri" pitchFamily="34" charset="0"/>
        </a:defRPr>
      </a:lvl4pPr>
      <a:lvl5pPr algn="l" rtl="0" eaLnBrk="1" fontAlgn="base" hangingPunct="1">
        <a:spcBef>
          <a:spcPct val="0"/>
        </a:spcBef>
        <a:spcAft>
          <a:spcPct val="0"/>
        </a:spcAft>
        <a:defRPr sz="2600" b="1">
          <a:solidFill>
            <a:srgbClr val="000000"/>
          </a:solidFill>
          <a:latin typeface="Calibri" pitchFamily="34" charset="0"/>
        </a:defRPr>
      </a:lvl5pPr>
      <a:lvl6pPr marL="457200" algn="l" rtl="0" eaLnBrk="1" fontAlgn="base" hangingPunct="1">
        <a:spcBef>
          <a:spcPct val="0"/>
        </a:spcBef>
        <a:spcAft>
          <a:spcPct val="0"/>
        </a:spcAft>
        <a:defRPr sz="2600" b="1">
          <a:solidFill>
            <a:srgbClr val="000000"/>
          </a:solidFill>
          <a:latin typeface="Calibri" pitchFamily="34" charset="0"/>
        </a:defRPr>
      </a:lvl6pPr>
      <a:lvl7pPr marL="914400" algn="l" rtl="0" eaLnBrk="1" fontAlgn="base" hangingPunct="1">
        <a:spcBef>
          <a:spcPct val="0"/>
        </a:spcBef>
        <a:spcAft>
          <a:spcPct val="0"/>
        </a:spcAft>
        <a:defRPr sz="2600" b="1">
          <a:solidFill>
            <a:srgbClr val="000000"/>
          </a:solidFill>
          <a:latin typeface="Calibri" pitchFamily="34" charset="0"/>
        </a:defRPr>
      </a:lvl7pPr>
      <a:lvl8pPr marL="1371600" algn="l" rtl="0" eaLnBrk="1" fontAlgn="base" hangingPunct="1">
        <a:spcBef>
          <a:spcPct val="0"/>
        </a:spcBef>
        <a:spcAft>
          <a:spcPct val="0"/>
        </a:spcAft>
        <a:defRPr sz="2600" b="1">
          <a:solidFill>
            <a:srgbClr val="000000"/>
          </a:solidFill>
          <a:latin typeface="Calibri" pitchFamily="34" charset="0"/>
        </a:defRPr>
      </a:lvl8pPr>
      <a:lvl9pPr marL="1828800" algn="l" rtl="0" eaLnBrk="1" fontAlgn="base" hangingPunct="1">
        <a:spcBef>
          <a:spcPct val="0"/>
        </a:spcBef>
        <a:spcAft>
          <a:spcPct val="0"/>
        </a:spcAft>
        <a:defRPr sz="2600" b="1">
          <a:solidFill>
            <a:srgbClr val="000000"/>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2000" kern="1200">
          <a:solidFill>
            <a:srgbClr val="000000"/>
          </a:solidFill>
          <a:latin typeface="+mn-lt"/>
          <a:ea typeface="+mn-ea"/>
          <a:cs typeface="+mn-cs"/>
        </a:defRPr>
      </a:lvl1pPr>
      <a:lvl2pPr marL="742950" indent="-285750" algn="l" rtl="0" eaLnBrk="1" fontAlgn="base" hangingPunct="1">
        <a:spcBef>
          <a:spcPct val="20000"/>
        </a:spcBef>
        <a:spcAft>
          <a:spcPct val="0"/>
        </a:spcAft>
        <a:buFont typeface="Arial" charset="0"/>
        <a:buChar char="–"/>
        <a:defRPr kern="1200">
          <a:solidFill>
            <a:srgbClr val="000000"/>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000000"/>
          </a:solidFill>
          <a:latin typeface="+mn-lt"/>
          <a:ea typeface="+mn-ea"/>
          <a:cs typeface="+mn-cs"/>
        </a:defRPr>
      </a:lvl3pPr>
      <a:lvl4pPr marL="1600200" indent="-228600" algn="l" rtl="0" eaLnBrk="1" fontAlgn="base" hangingPunct="1">
        <a:spcBef>
          <a:spcPct val="20000"/>
        </a:spcBef>
        <a:spcAft>
          <a:spcPct val="0"/>
        </a:spcAft>
        <a:buFont typeface="Arial" charset="0"/>
        <a:buChar char="–"/>
        <a:defRPr kern="1200">
          <a:solidFill>
            <a:srgbClr val="000000"/>
          </a:solidFill>
          <a:latin typeface="+mn-lt"/>
          <a:ea typeface="+mn-ea"/>
          <a:cs typeface="+mn-cs"/>
        </a:defRPr>
      </a:lvl4pPr>
      <a:lvl5pPr marL="2057400" indent="-228600" algn="l" rtl="0" eaLnBrk="1" fontAlgn="base" hangingPunct="1">
        <a:spcBef>
          <a:spcPct val="20000"/>
        </a:spcBef>
        <a:spcAft>
          <a:spcPct val="0"/>
        </a:spcAft>
        <a:buFont typeface="Arial"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3.jpeg"/><Relationship Id="rId7" Type="http://schemas.openxmlformats.org/officeDocument/2006/relationships/hyperlink" Target="http://www.google.lt/url?sa=i&amp;rct=j&amp;q=football&amp;source=images&amp;cd=&amp;cad=rja&amp;docid=VQvpHCDPh1oagM&amp;tbnid=qlQMZMC5M3lU8M:&amp;ved=0CAUQjRw&amp;url=http://zizikis.blogspot.com/2010/10/greeks-ready-for-football.html&amp;ei=yyD5UevsIcPbswa9pIDIDQ&amp;psig=AFQjCNEJq9R_YX_gnDKp4gtZrjOyaExjAg&amp;ust=1375367678302436"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lt/url?sa=i&amp;rct=j&amp;q=Manchester%20United&amp;source=images&amp;cd=&amp;cad=rja&amp;docid=voQR0Os2p4Pi4M&amp;tbnid=xBtFFyeu_YdaJM:&amp;ved=0CAUQjRw&amp;url=http://en.wikipedia.org/wiki/Manchester_United_F.C.&amp;ei=eyX5UdOTA8GYtQajuYGwCg&amp;psig=AFQjCNF7_UQIYJlONYfxXfmVpvAY7CvctA&amp;ust=1375368940697255" TargetMode="External"/><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2.wmf"/></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25.wmf"/></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image" Target="../media/image25.wmf"/><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3.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3.jpeg"/><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16.wmf"/></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17.png"/><Relationship Id="rId4" Type="http://schemas.openxmlformats.org/officeDocument/2006/relationships/image" Target="../media/image16.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289785" y="1744885"/>
            <a:ext cx="4864300" cy="583646"/>
          </a:xfrm>
        </p:spPr>
        <p:txBody>
          <a:bodyPr/>
          <a:lstStyle/>
          <a:p>
            <a:r>
              <a:rPr lang="de-DE" altLang="zh-TW" sz="3200" dirty="0">
                <a:solidFill>
                  <a:schemeClr val="bg1"/>
                </a:solidFill>
                <a:latin typeface="Courier New" panose="02070309020205020404" pitchFamily="49" charset="0"/>
                <a:cs typeface="Courier New" panose="02070309020205020404" pitchFamily="49" charset="0"/>
              </a:rPr>
              <a:t>TECHNIQUE ELEMENTS</a:t>
            </a:r>
          </a:p>
        </p:txBody>
      </p:sp>
      <p:sp>
        <p:nvSpPr>
          <p:cNvPr id="28675" name="Rectangle 3"/>
          <p:cNvSpPr>
            <a:spLocks noGrp="1" noChangeArrowheads="1"/>
          </p:cNvSpPr>
          <p:nvPr>
            <p:ph type="subTitle" idx="1"/>
          </p:nvPr>
        </p:nvSpPr>
        <p:spPr>
          <a:xfrm>
            <a:off x="377108" y="4550854"/>
            <a:ext cx="8001347" cy="1879637"/>
          </a:xfrm>
        </p:spPr>
        <p:txBody>
          <a:bodyPr/>
          <a:lstStyle/>
          <a:p>
            <a:pPr>
              <a:defRPr/>
            </a:pPr>
            <a:r>
              <a:rPr lang="en-US" altLang="en-US" sz="1800" b="1" dirty="0">
                <a:solidFill>
                  <a:schemeClr val="tx2">
                    <a:lumMod val="75000"/>
                  </a:schemeClr>
                </a:solidFill>
                <a:latin typeface="Courier New" panose="02070309020205020404" pitchFamily="49" charset="0"/>
                <a:cs typeface="Courier New" panose="02070309020205020404" pitchFamily="49" charset="0"/>
              </a:rPr>
              <a:t>Aims:</a:t>
            </a:r>
          </a:p>
          <a:p>
            <a:pPr marL="342900" indent="-342900">
              <a:buFontTx/>
              <a:buAutoNum type="arabicPeriod"/>
              <a:defRPr/>
            </a:pPr>
            <a:r>
              <a:rPr lang="en-US" altLang="en-US" sz="1800" b="1" dirty="0">
                <a:solidFill>
                  <a:schemeClr val="tx2">
                    <a:lumMod val="75000"/>
                  </a:schemeClr>
                </a:solidFill>
                <a:latin typeface="Courier New" panose="02070309020205020404" pitchFamily="49" charset="0"/>
                <a:cs typeface="Courier New" panose="02070309020205020404" pitchFamily="49" charset="0"/>
              </a:rPr>
              <a:t>to </a:t>
            </a:r>
            <a:r>
              <a:rPr lang="en-US" altLang="en-US" sz="1800" b="1" dirty="0" smtClean="0">
                <a:solidFill>
                  <a:schemeClr val="tx2">
                    <a:lumMod val="75000"/>
                  </a:schemeClr>
                </a:solidFill>
                <a:latin typeface="Courier New" panose="02070309020205020404" pitchFamily="49" charset="0"/>
                <a:cs typeface="Courier New" panose="02070309020205020404" pitchFamily="49" charset="0"/>
              </a:rPr>
              <a:t>drill warm-up exercises</a:t>
            </a:r>
          </a:p>
          <a:p>
            <a:pPr marL="342900" indent="-342900">
              <a:buFontTx/>
              <a:buAutoNum type="arabicPeriod"/>
              <a:defRPr/>
            </a:pPr>
            <a:r>
              <a:rPr lang="en-US" altLang="en-US" sz="1800" b="1" dirty="0">
                <a:solidFill>
                  <a:schemeClr val="tx2">
                    <a:lumMod val="75000"/>
                  </a:schemeClr>
                </a:solidFill>
                <a:latin typeface="Courier New" panose="02070309020205020404" pitchFamily="49" charset="0"/>
                <a:cs typeface="Courier New" panose="02070309020205020404" pitchFamily="49" charset="0"/>
              </a:rPr>
              <a:t>t</a:t>
            </a:r>
            <a:r>
              <a:rPr lang="en-US" altLang="en-US" sz="1800" b="1" dirty="0" smtClean="0">
                <a:solidFill>
                  <a:schemeClr val="tx2">
                    <a:lumMod val="75000"/>
                  </a:schemeClr>
                </a:solidFill>
                <a:latin typeface="Courier New" panose="02070309020205020404" pitchFamily="49" charset="0"/>
                <a:cs typeface="Courier New" panose="02070309020205020404" pitchFamily="49" charset="0"/>
              </a:rPr>
              <a:t>o review </a:t>
            </a:r>
            <a:r>
              <a:rPr lang="en-US" altLang="en-US" sz="1800" b="1" dirty="0">
                <a:solidFill>
                  <a:schemeClr val="tx2">
                    <a:lumMod val="75000"/>
                  </a:schemeClr>
                </a:solidFill>
                <a:latin typeface="Courier New" panose="02070309020205020404" pitchFamily="49" charset="0"/>
                <a:cs typeface="Courier New" panose="02070309020205020404" pitchFamily="49" charset="0"/>
              </a:rPr>
              <a:t>the history of </a:t>
            </a:r>
            <a:r>
              <a:rPr lang="en-US" altLang="en-US" sz="1800" b="1" dirty="0" smtClean="0">
                <a:solidFill>
                  <a:schemeClr val="tx2">
                    <a:lumMod val="75000"/>
                  </a:schemeClr>
                </a:solidFill>
                <a:latin typeface="Courier New" panose="02070309020205020404" pitchFamily="49" charset="0"/>
                <a:cs typeface="Courier New" panose="02070309020205020404" pitchFamily="49" charset="0"/>
              </a:rPr>
              <a:t>football</a:t>
            </a:r>
          </a:p>
          <a:p>
            <a:pPr marL="342900" indent="-342900">
              <a:buFontTx/>
              <a:buAutoNum type="arabicPeriod"/>
              <a:defRPr/>
            </a:pPr>
            <a:r>
              <a:rPr lang="en-US" altLang="en-US" sz="1800" b="1" dirty="0">
                <a:solidFill>
                  <a:schemeClr val="tx2">
                    <a:lumMod val="75000"/>
                  </a:schemeClr>
                </a:solidFill>
                <a:latin typeface="Courier New" panose="02070309020205020404" pitchFamily="49" charset="0"/>
                <a:cs typeface="Courier New" panose="02070309020205020404" pitchFamily="49" charset="0"/>
              </a:rPr>
              <a:t>to learn terms and words related to </a:t>
            </a:r>
            <a:r>
              <a:rPr lang="en-US" altLang="en-US" sz="1800" b="1" dirty="0" smtClean="0">
                <a:solidFill>
                  <a:schemeClr val="tx2">
                    <a:lumMod val="75000"/>
                  </a:schemeClr>
                </a:solidFill>
                <a:latin typeface="Courier New" panose="02070309020205020404" pitchFamily="49" charset="0"/>
                <a:cs typeface="Courier New" panose="02070309020205020404" pitchFamily="49" charset="0"/>
              </a:rPr>
              <a:t>football</a:t>
            </a:r>
          </a:p>
          <a:p>
            <a:pPr marL="342900" indent="-342900">
              <a:buFontTx/>
              <a:buAutoNum type="arabicPeriod"/>
              <a:defRPr/>
            </a:pPr>
            <a:r>
              <a:rPr lang="en-US" altLang="en-US" sz="1800" b="1" dirty="0">
                <a:solidFill>
                  <a:schemeClr val="tx2">
                    <a:lumMod val="75000"/>
                  </a:schemeClr>
                </a:solidFill>
                <a:latin typeface="Courier New" panose="02070309020205020404" pitchFamily="49" charset="0"/>
                <a:cs typeface="Courier New" panose="02070309020205020404" pitchFamily="49" charset="0"/>
              </a:rPr>
              <a:t>to learn how to dribble the ball</a:t>
            </a:r>
          </a:p>
          <a:p>
            <a:pPr marL="342900" indent="-342900">
              <a:buFontTx/>
              <a:buAutoNum type="arabicPeriod"/>
              <a:defRPr/>
            </a:pPr>
            <a:r>
              <a:rPr lang="en-US" altLang="en-US" sz="1800" b="1" dirty="0" smtClean="0">
                <a:solidFill>
                  <a:schemeClr val="tx2">
                    <a:lumMod val="75000"/>
                  </a:schemeClr>
                </a:solidFill>
                <a:latin typeface="Courier New" panose="02070309020205020404" pitchFamily="49" charset="0"/>
                <a:cs typeface="Courier New" panose="02070309020205020404" pitchFamily="49" charset="0"/>
              </a:rPr>
              <a:t>to </a:t>
            </a:r>
            <a:r>
              <a:rPr lang="en-US" altLang="en-US" sz="1800" b="1" dirty="0">
                <a:solidFill>
                  <a:schemeClr val="tx2">
                    <a:lumMod val="75000"/>
                  </a:schemeClr>
                </a:solidFill>
                <a:latin typeface="Courier New" panose="02070309020205020404" pitchFamily="49" charset="0"/>
                <a:cs typeface="Courier New" panose="02070309020205020404" pitchFamily="49" charset="0"/>
              </a:rPr>
              <a:t>learn a few </a:t>
            </a:r>
            <a:r>
              <a:rPr lang="en-US" altLang="en-US" sz="1800" b="1" dirty="0" smtClean="0">
                <a:solidFill>
                  <a:schemeClr val="tx2">
                    <a:lumMod val="75000"/>
                  </a:schemeClr>
                </a:solidFill>
                <a:latin typeface="Courier New" panose="02070309020205020404" pitchFamily="49" charset="0"/>
                <a:cs typeface="Courier New" panose="02070309020205020404" pitchFamily="49" charset="0"/>
              </a:rPr>
              <a:t>freestyle </a:t>
            </a:r>
            <a:r>
              <a:rPr lang="en-US" altLang="en-US" sz="1800" b="1" dirty="0" smtClean="0">
                <a:solidFill>
                  <a:schemeClr val="tx2">
                    <a:lumMod val="75000"/>
                  </a:schemeClr>
                </a:solidFill>
                <a:latin typeface="Courier New" panose="02070309020205020404" pitchFamily="49" charset="0"/>
                <a:cs typeface="Courier New" panose="02070309020205020404" pitchFamily="49" charset="0"/>
              </a:rPr>
              <a:t>dribbling tricks </a:t>
            </a:r>
            <a:r>
              <a:rPr lang="en-US" altLang="en-US" sz="1800" b="1" dirty="0">
                <a:solidFill>
                  <a:schemeClr val="tx2">
                    <a:lumMod val="75000"/>
                  </a:schemeClr>
                </a:solidFill>
                <a:latin typeface="Courier New" panose="02070309020205020404" pitchFamily="49" charset="0"/>
                <a:cs typeface="Courier New" panose="02070309020205020404" pitchFamily="49" charset="0"/>
              </a:rPr>
              <a:t>with the ball</a:t>
            </a:r>
          </a:p>
          <a:p>
            <a:endParaRPr lang="zh-TW" altLang="de-DE" sz="1800" dirty="0">
              <a:solidFill>
                <a:schemeClr val="tx2">
                  <a:lumMod val="75000"/>
                </a:schemeClr>
              </a:solidFill>
              <a:latin typeface="Courier New" panose="02070309020205020404" pitchFamily="49" charset="0"/>
              <a:cs typeface="Courier New" panose="02070309020205020404" pitchFamily="49" charset="0"/>
            </a:endParaRPr>
          </a:p>
        </p:txBody>
      </p:sp>
      <p:sp>
        <p:nvSpPr>
          <p:cNvPr id="2" name="Rectangle 1"/>
          <p:cNvSpPr/>
          <p:nvPr/>
        </p:nvSpPr>
        <p:spPr>
          <a:xfrm>
            <a:off x="167389" y="575010"/>
            <a:ext cx="5109092" cy="1323439"/>
          </a:xfrm>
          <a:prstGeom prst="rect">
            <a:avLst/>
          </a:prstGeom>
          <a:noFill/>
        </p:spPr>
        <p:txBody>
          <a:bodyPr wrap="none" lIns="91440" tIns="45720" rIns="91440" bIns="45720">
            <a:spAutoFit/>
          </a:bodyPr>
          <a:lstStyle/>
          <a:p>
            <a:pPr algn="ctr"/>
            <a:r>
              <a:rPr lang="en-US" sz="8000" b="1" cap="none" spc="0"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urier New" panose="02070309020205020404" pitchFamily="49" charset="0"/>
                <a:cs typeface="Courier New" panose="02070309020205020404" pitchFamily="49" charset="0"/>
              </a:rPr>
              <a:t>FOOTBALL</a:t>
            </a:r>
            <a:endParaRPr lang="en-US" sz="8000" b="1" cap="none" spc="0"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urier New" panose="02070309020205020404" pitchFamily="49" charset="0"/>
              <a:cs typeface="Courier New" panose="02070309020205020404" pitchFamily="49" charset="0"/>
            </a:endParaRPr>
          </a:p>
        </p:txBody>
      </p:sp>
      <p:pic>
        <p:nvPicPr>
          <p:cNvPr id="1026" name="Picture 2" descr="C:\Users\UKI\AppData\Local\Microsoft\Windows\Temporary Internet Files\Content.IE5\D1DF7BWD\MC900412546[1].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25486" y="3083442"/>
            <a:ext cx="1099469" cy="1116418"/>
          </a:xfrm>
          <a:prstGeom prst="rect">
            <a:avLst/>
          </a:prstGeom>
          <a:noFill/>
          <a:extLst>
            <a:ext uri="{909E8E84-426E-40DD-AFC4-6F175D3DCCD1}">
              <a14:hiddenFill xmlns=""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Header WM"/>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4585" name="Rectangle 9"/>
          <p:cNvSpPr>
            <a:spLocks noGrp="1" noChangeArrowheads="1"/>
          </p:cNvSpPr>
          <p:nvPr>
            <p:ph type="title"/>
          </p:nvPr>
        </p:nvSpPr>
        <p:spPr>
          <a:xfrm>
            <a:off x="248092" y="210327"/>
            <a:ext cx="8520112" cy="647700"/>
          </a:xfrm>
          <a:noFill/>
          <a:ln/>
        </p:spPr>
        <p:txBody>
          <a:bodyPr/>
          <a:lstStyle/>
          <a:p>
            <a:r>
              <a:rPr lang="en-US" sz="4000" noProof="1" smtClean="0">
                <a:latin typeface="Courier New" panose="02070309020205020404" pitchFamily="49" charset="0"/>
                <a:cs typeface="Courier New" panose="02070309020205020404" pitchFamily="49" charset="0"/>
              </a:rPr>
              <a:t>Football and soccer:</a:t>
            </a:r>
            <a:br>
              <a:rPr lang="en-US" sz="4000" noProof="1" smtClean="0">
                <a:latin typeface="Courier New" panose="02070309020205020404" pitchFamily="49" charset="0"/>
                <a:cs typeface="Courier New" panose="02070309020205020404" pitchFamily="49" charset="0"/>
              </a:rPr>
            </a:br>
            <a:r>
              <a:rPr lang="en-US" sz="4000" noProof="1" smtClean="0">
                <a:latin typeface="Courier New" panose="02070309020205020404" pitchFamily="49" charset="0"/>
                <a:cs typeface="Courier New" panose="02070309020205020404" pitchFamily="49" charset="0"/>
              </a:rPr>
              <a:t>is it the same game?</a:t>
            </a:r>
          </a:p>
        </p:txBody>
      </p:sp>
      <p:sp>
        <p:nvSpPr>
          <p:cNvPr id="24586" name="Rectangle 10"/>
          <p:cNvSpPr>
            <a:spLocks noGrp="1" noChangeArrowheads="1"/>
          </p:cNvSpPr>
          <p:nvPr>
            <p:ph type="body" idx="1"/>
          </p:nvPr>
        </p:nvSpPr>
        <p:spPr>
          <a:xfrm>
            <a:off x="362728" y="1834115"/>
            <a:ext cx="5102407" cy="1844749"/>
          </a:xfrm>
          <a:noFill/>
          <a:ln/>
        </p:spPr>
        <p:txBody>
          <a:bodyPr/>
          <a:lstStyle/>
          <a:p>
            <a:pPr marL="0" indent="0" algn="ctr">
              <a:buNone/>
            </a:pPr>
            <a:r>
              <a:rPr lang="en-US" sz="1600" b="1" dirty="0" smtClean="0">
                <a:latin typeface="Courier New" panose="02070309020205020404" pitchFamily="49" charset="0"/>
                <a:cs typeface="Courier New" panose="02070309020205020404" pitchFamily="49" charset="0"/>
              </a:rPr>
              <a:t>The </a:t>
            </a:r>
            <a:r>
              <a:rPr lang="en-US" sz="1600" b="1" dirty="0">
                <a:latin typeface="Courier New" panose="02070309020205020404" pitchFamily="49" charset="0"/>
                <a:cs typeface="Courier New" panose="02070309020205020404" pitchFamily="49" charset="0"/>
              </a:rPr>
              <a:t>name changes depending on the country</a:t>
            </a:r>
            <a:r>
              <a:rPr lang="en-US" sz="1600" b="1" dirty="0" smtClean="0">
                <a:latin typeface="Courier New" panose="02070309020205020404" pitchFamily="49" charset="0"/>
                <a:cs typeface="Courier New" panose="02070309020205020404" pitchFamily="49" charset="0"/>
              </a:rPr>
              <a:t>.</a:t>
            </a:r>
            <a:r>
              <a:rPr lang="en-US" sz="1600" b="1" dirty="0">
                <a:latin typeface="Courier New" panose="02070309020205020404" pitchFamily="49" charset="0"/>
                <a:cs typeface="Courier New" panose="02070309020205020404" pitchFamily="49" charset="0"/>
              </a:rPr>
              <a:t/>
            </a:r>
            <a:br>
              <a:rPr lang="en-US" sz="1600" b="1" dirty="0">
                <a:latin typeface="Courier New" panose="02070309020205020404" pitchFamily="49" charset="0"/>
                <a:cs typeface="Courier New" panose="02070309020205020404" pitchFamily="49" charset="0"/>
              </a:rPr>
            </a:br>
            <a:r>
              <a:rPr lang="en-US" sz="1600" b="1" dirty="0">
                <a:latin typeface="Courier New" panose="02070309020205020404" pitchFamily="49" charset="0"/>
                <a:cs typeface="Courier New" panose="02070309020205020404" pitchFamily="49" charset="0"/>
              </a:rPr>
              <a:t>In </a:t>
            </a:r>
            <a:r>
              <a:rPr lang="en-US" sz="1600" b="1" dirty="0">
                <a:solidFill>
                  <a:srgbClr val="FF0000"/>
                </a:solidFill>
                <a:latin typeface="Courier New" panose="02070309020205020404" pitchFamily="49" charset="0"/>
                <a:cs typeface="Courier New" panose="02070309020205020404" pitchFamily="49" charset="0"/>
              </a:rPr>
              <a:t>the majority of Europe and the world </a:t>
            </a:r>
            <a:r>
              <a:rPr lang="en-US" sz="1600" b="1" dirty="0" smtClean="0">
                <a:latin typeface="Courier New" panose="02070309020205020404" pitchFamily="49" charset="0"/>
                <a:cs typeface="Courier New" panose="02070309020205020404" pitchFamily="49" charset="0"/>
              </a:rPr>
              <a:t>the name </a:t>
            </a:r>
            <a:r>
              <a:rPr lang="en-US" sz="1600" b="1" dirty="0" smtClean="0">
                <a:solidFill>
                  <a:srgbClr val="FF0000"/>
                </a:solidFill>
                <a:latin typeface="Courier New" panose="02070309020205020404" pitchFamily="49" charset="0"/>
                <a:cs typeface="Courier New" panose="02070309020205020404" pitchFamily="49" charset="0"/>
              </a:rPr>
              <a:t>FOOTBALL</a:t>
            </a:r>
            <a:r>
              <a:rPr lang="en-US" sz="1600" b="1" dirty="0" smtClean="0">
                <a:latin typeface="Courier New" panose="02070309020205020404" pitchFamily="49" charset="0"/>
                <a:cs typeface="Courier New" panose="02070309020205020404" pitchFamily="49" charset="0"/>
              </a:rPr>
              <a:t> is used for… </a:t>
            </a:r>
          </a:p>
          <a:p>
            <a:pPr marL="0" indent="0" algn="ctr">
              <a:buNone/>
            </a:pPr>
            <a:r>
              <a:rPr lang="en-US" sz="1600" b="1" dirty="0" smtClean="0">
                <a:latin typeface="Courier New" panose="02070309020205020404" pitchFamily="49" charset="0"/>
                <a:cs typeface="Courier New" panose="02070309020205020404" pitchFamily="49" charset="0"/>
              </a:rPr>
              <a:t>But </a:t>
            </a:r>
            <a:r>
              <a:rPr lang="en-US" sz="1600" b="1" dirty="0">
                <a:latin typeface="Courier New" panose="02070309020205020404" pitchFamily="49" charset="0"/>
                <a:cs typeface="Courier New" panose="02070309020205020404" pitchFamily="49" charset="0"/>
              </a:rPr>
              <a:t>in </a:t>
            </a:r>
            <a:r>
              <a:rPr lang="en-US" sz="1600" b="1" dirty="0">
                <a:solidFill>
                  <a:schemeClr val="tx2">
                    <a:lumMod val="60000"/>
                    <a:lumOff val="40000"/>
                  </a:schemeClr>
                </a:solidFill>
                <a:latin typeface="Courier New" panose="02070309020205020404" pitchFamily="49" charset="0"/>
                <a:cs typeface="Courier New" panose="02070309020205020404" pitchFamily="49" charset="0"/>
              </a:rPr>
              <a:t>a few western </a:t>
            </a:r>
            <a:r>
              <a:rPr lang="en-US" sz="1600" b="1" dirty="0" smtClean="0">
                <a:solidFill>
                  <a:schemeClr val="tx2">
                    <a:lumMod val="60000"/>
                    <a:lumOff val="40000"/>
                  </a:schemeClr>
                </a:solidFill>
                <a:latin typeface="Courier New" panose="02070309020205020404" pitchFamily="49" charset="0"/>
                <a:cs typeface="Courier New" panose="02070309020205020404" pitchFamily="49" charset="0"/>
              </a:rPr>
              <a:t>countries </a:t>
            </a:r>
            <a:r>
              <a:rPr lang="en-US" sz="1600" b="1" dirty="0">
                <a:solidFill>
                  <a:schemeClr val="tx2">
                    <a:lumMod val="60000"/>
                    <a:lumOff val="40000"/>
                  </a:schemeClr>
                </a:solidFill>
                <a:latin typeface="Courier New" panose="02070309020205020404" pitchFamily="49" charset="0"/>
                <a:cs typeface="Courier New" panose="02070309020205020404" pitchFamily="49" charset="0"/>
              </a:rPr>
              <a:t>like the </a:t>
            </a:r>
            <a:r>
              <a:rPr lang="en-US" sz="1600" b="1" dirty="0" smtClean="0">
                <a:solidFill>
                  <a:schemeClr val="tx2">
                    <a:lumMod val="60000"/>
                    <a:lumOff val="40000"/>
                  </a:schemeClr>
                </a:solidFill>
                <a:latin typeface="Courier New" panose="02070309020205020404" pitchFamily="49" charset="0"/>
                <a:cs typeface="Courier New" panose="02070309020205020404" pitchFamily="49" charset="0"/>
              </a:rPr>
              <a:t>USA </a:t>
            </a:r>
            <a:r>
              <a:rPr lang="en-US" sz="1600" b="1" dirty="0">
                <a:solidFill>
                  <a:schemeClr val="tx2">
                    <a:lumMod val="60000"/>
                    <a:lumOff val="40000"/>
                  </a:schemeClr>
                </a:solidFill>
                <a:latin typeface="Courier New" panose="02070309020205020404" pitchFamily="49" charset="0"/>
                <a:cs typeface="Courier New" panose="02070309020205020404" pitchFamily="49" charset="0"/>
              </a:rPr>
              <a:t>and </a:t>
            </a:r>
            <a:r>
              <a:rPr lang="en-US" sz="1600" b="1" dirty="0" smtClean="0">
                <a:solidFill>
                  <a:schemeClr val="tx2">
                    <a:lumMod val="60000"/>
                    <a:lumOff val="40000"/>
                  </a:schemeClr>
                </a:solidFill>
                <a:latin typeface="Courier New" panose="02070309020205020404" pitchFamily="49" charset="0"/>
                <a:cs typeface="Courier New" panose="02070309020205020404" pitchFamily="49" charset="0"/>
              </a:rPr>
              <a:t>Australia</a:t>
            </a:r>
            <a:r>
              <a:rPr lang="en-US" sz="1600" b="1" dirty="0" smtClean="0">
                <a:latin typeface="Courier New" panose="02070309020205020404" pitchFamily="49" charset="0"/>
                <a:cs typeface="Courier New" panose="02070309020205020404" pitchFamily="49" charset="0"/>
              </a:rPr>
              <a:t> the same game is called  </a:t>
            </a:r>
            <a:r>
              <a:rPr lang="en-US" sz="1600" b="1" dirty="0" smtClean="0">
                <a:solidFill>
                  <a:schemeClr val="tx2">
                    <a:lumMod val="60000"/>
                    <a:lumOff val="40000"/>
                  </a:schemeClr>
                </a:solidFill>
                <a:latin typeface="Courier New" panose="02070309020205020404" pitchFamily="49" charset="0"/>
                <a:cs typeface="Courier New" panose="02070309020205020404" pitchFamily="49" charset="0"/>
              </a:rPr>
              <a:t>SOCCER</a:t>
            </a:r>
            <a:r>
              <a:rPr lang="en-US" sz="1600" b="1" dirty="0" smtClean="0">
                <a:latin typeface="Courier New" panose="02070309020205020404" pitchFamily="49" charset="0"/>
                <a:cs typeface="Courier New" panose="02070309020205020404" pitchFamily="49" charset="0"/>
              </a:rPr>
              <a:t>, while the name football is used for a totally different game.</a:t>
            </a:r>
            <a:r>
              <a:rPr lang="en-US" sz="1600" b="1" dirty="0">
                <a:latin typeface="Courier New" panose="02070309020205020404" pitchFamily="49" charset="0"/>
                <a:cs typeface="Courier New" panose="02070309020205020404" pitchFamily="49" charset="0"/>
              </a:rPr>
              <a:t/>
            </a:r>
            <a:br>
              <a:rPr lang="en-US" sz="1600" b="1" dirty="0">
                <a:latin typeface="Courier New" panose="02070309020205020404" pitchFamily="49" charset="0"/>
                <a:cs typeface="Courier New" panose="02070309020205020404" pitchFamily="49" charset="0"/>
              </a:rPr>
            </a:br>
            <a:endParaRPr lang="de-DE" sz="1600" b="1" noProof="1" smtClean="0">
              <a:latin typeface="Courier New" panose="02070309020205020404" pitchFamily="49" charset="0"/>
              <a:cs typeface="Courier New" panose="02070309020205020404" pitchFamily="49" charset="0"/>
            </a:endParaRPr>
          </a:p>
        </p:txBody>
      </p:sp>
      <p:pic>
        <p:nvPicPr>
          <p:cNvPr id="5123" name="Picture 3"/>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48092" y="4311503"/>
            <a:ext cx="2994837" cy="22461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4" name="Picture 4"/>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2764298" y="4545419"/>
            <a:ext cx="1446139" cy="108320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5125" name="Picture 5"/>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5762847" y="1856711"/>
            <a:ext cx="3196415" cy="19178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cxnSp>
        <p:nvCxnSpPr>
          <p:cNvPr id="6" name="Straight Arrow Connector 5"/>
          <p:cNvCxnSpPr/>
          <p:nvPr/>
        </p:nvCxnSpPr>
        <p:spPr>
          <a:xfrm>
            <a:off x="4772685" y="2679403"/>
            <a:ext cx="968896"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pic>
        <p:nvPicPr>
          <p:cNvPr id="5127" name="Picture 7" descr="http://t0.gstatic.com/images?q=tbn:ANd9GcTIJpZrS10V23HfjBkaisEboeeyvJ9kwQdU-S9O6giz7U_BRVmdCQ">
            <a:hlinkClick r:id="rId7"/>
          </p:cNvPr>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7570055" y="3514061"/>
            <a:ext cx="1263724" cy="12637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rgbClr val="FFFFFF"/>
                </a:solidFill>
              </a14:hiddenFill>
            </a:ext>
          </a:extLst>
        </p:spPr>
      </p:pic>
      <p:sp>
        <p:nvSpPr>
          <p:cNvPr id="18" name="Rectangle 10"/>
          <p:cNvSpPr txBox="1">
            <a:spLocks noChangeArrowheads="1"/>
          </p:cNvSpPr>
          <p:nvPr/>
        </p:nvSpPr>
        <p:spPr bwMode="auto">
          <a:xfrm>
            <a:off x="4493813" y="5087023"/>
            <a:ext cx="3833588" cy="7755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2000" kern="1200">
                <a:solidFill>
                  <a:srgbClr val="000000"/>
                </a:solidFill>
                <a:latin typeface="+mn-lt"/>
                <a:ea typeface="+mn-ea"/>
                <a:cs typeface="+mn-cs"/>
              </a:defRPr>
            </a:lvl1pPr>
            <a:lvl2pPr marL="742950" indent="-285750" algn="l" rtl="0" eaLnBrk="1" fontAlgn="base" hangingPunct="1">
              <a:spcBef>
                <a:spcPct val="20000"/>
              </a:spcBef>
              <a:spcAft>
                <a:spcPct val="0"/>
              </a:spcAft>
              <a:buFont typeface="Arial" charset="0"/>
              <a:buChar char="–"/>
              <a:defRPr kern="1200">
                <a:solidFill>
                  <a:srgbClr val="000000"/>
                </a:solidFill>
                <a:latin typeface="+mn-lt"/>
                <a:ea typeface="+mn-ea"/>
                <a:cs typeface="+mn-cs"/>
              </a:defRPr>
            </a:lvl2pPr>
            <a:lvl3pPr marL="1143000" indent="-228600" algn="l" rtl="0" eaLnBrk="1" fontAlgn="base" hangingPunct="1">
              <a:spcBef>
                <a:spcPct val="20000"/>
              </a:spcBef>
              <a:spcAft>
                <a:spcPct val="0"/>
              </a:spcAft>
              <a:buFont typeface="Arial" charset="0"/>
              <a:buChar char="•"/>
              <a:defRPr kern="1200">
                <a:solidFill>
                  <a:srgbClr val="000000"/>
                </a:solidFill>
                <a:latin typeface="+mn-lt"/>
                <a:ea typeface="+mn-ea"/>
                <a:cs typeface="+mn-cs"/>
              </a:defRPr>
            </a:lvl3pPr>
            <a:lvl4pPr marL="1600200" indent="-228600" algn="l" rtl="0" eaLnBrk="1" fontAlgn="base" hangingPunct="1">
              <a:spcBef>
                <a:spcPct val="20000"/>
              </a:spcBef>
              <a:spcAft>
                <a:spcPct val="0"/>
              </a:spcAft>
              <a:buFont typeface="Arial" charset="0"/>
              <a:buChar char="–"/>
              <a:defRPr kern="1200">
                <a:solidFill>
                  <a:srgbClr val="000000"/>
                </a:solidFill>
                <a:latin typeface="+mn-lt"/>
                <a:ea typeface="+mn-ea"/>
                <a:cs typeface="+mn-cs"/>
              </a:defRPr>
            </a:lvl4pPr>
            <a:lvl5pPr marL="2057400" indent="-228600" algn="l" rtl="0" eaLnBrk="1" fontAlgn="base" hangingPunct="1">
              <a:spcBef>
                <a:spcPct val="20000"/>
              </a:spcBef>
              <a:spcAft>
                <a:spcPct val="0"/>
              </a:spcAft>
              <a:buFont typeface="Arial"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en-US" sz="1600" b="1" dirty="0" smtClean="0">
                <a:latin typeface="Courier New" panose="02070309020205020404" pitchFamily="49" charset="0"/>
                <a:cs typeface="Courier New" panose="02070309020205020404" pitchFamily="49" charset="0"/>
              </a:rPr>
              <a:t>This is how American football is played.</a:t>
            </a:r>
            <a:endParaRPr lang="de-DE" sz="1600" b="1" noProof="1" smtClean="0">
              <a:latin typeface="Courier New" panose="02070309020205020404" pitchFamily="49" charset="0"/>
              <a:cs typeface="Courier New" panose="02070309020205020404" pitchFamily="49" charset="0"/>
            </a:endParaRPr>
          </a:p>
        </p:txBody>
      </p:sp>
      <p:cxnSp>
        <p:nvCxnSpPr>
          <p:cNvPr id="19" name="Straight Arrow Connector 18"/>
          <p:cNvCxnSpPr/>
          <p:nvPr/>
        </p:nvCxnSpPr>
        <p:spPr>
          <a:xfrm flipH="1">
            <a:off x="3732028" y="5434567"/>
            <a:ext cx="1970340" cy="78548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 xmlns:p14="http://schemas.microsoft.com/office/powerpoint/2010/main" val="11732195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4585"/>
                                        </p:tgtEl>
                                        <p:attrNameLst>
                                          <p:attrName>style.visibility</p:attrName>
                                        </p:attrNameLst>
                                      </p:cBhvr>
                                      <p:to>
                                        <p:strVal val="visible"/>
                                      </p:to>
                                    </p:set>
                                    <p:anim calcmode="lin" valueType="num">
                                      <p:cBhvr additive="base">
                                        <p:cTn id="7" dur="500"/>
                                        <p:tgtEl>
                                          <p:spTgt spid="24585"/>
                                        </p:tgtEl>
                                        <p:attrNameLst>
                                          <p:attrName>ppt_y</p:attrName>
                                        </p:attrNameLst>
                                      </p:cBhvr>
                                      <p:tavLst>
                                        <p:tav tm="0">
                                          <p:val>
                                            <p:strVal val="#ppt_y+#ppt_h*1.125000"/>
                                          </p:val>
                                        </p:tav>
                                        <p:tav tm="100000">
                                          <p:val>
                                            <p:strVal val="#ppt_y"/>
                                          </p:val>
                                        </p:tav>
                                      </p:tavLst>
                                    </p:anim>
                                    <p:animEffect transition="in" filter="wipe(up)">
                                      <p:cBhvr>
                                        <p:cTn id="8" dur="500"/>
                                        <p:tgtEl>
                                          <p:spTgt spid="24585"/>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4586">
                                            <p:txEl>
                                              <p:pRg st="0" end="0"/>
                                            </p:txEl>
                                          </p:spTgt>
                                        </p:tgtEl>
                                        <p:attrNameLst>
                                          <p:attrName>style.visibility</p:attrName>
                                        </p:attrNameLst>
                                      </p:cBhvr>
                                      <p:to>
                                        <p:strVal val="visible"/>
                                      </p:to>
                                    </p:set>
                                    <p:anim calcmode="lin" valueType="num">
                                      <p:cBhvr additive="base">
                                        <p:cTn id="13" dur="500"/>
                                        <p:tgtEl>
                                          <p:spTgt spid="24586">
                                            <p:txEl>
                                              <p:pRg st="0" end="0"/>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4586">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ppt_y</p:attrName>
                                        </p:attrNameLst>
                                      </p:cBhvr>
                                      <p:tavLst>
                                        <p:tav tm="0">
                                          <p:val>
                                            <p:strVal val="#ppt_y+#ppt_h*1.125000"/>
                                          </p:val>
                                        </p:tav>
                                        <p:tav tm="100000">
                                          <p:val>
                                            <p:strVal val="#ppt_y"/>
                                          </p:val>
                                        </p:tav>
                                      </p:tavLst>
                                    </p:anim>
                                    <p:animEffect transition="in" filter="wipe(up)">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5125"/>
                                        </p:tgtEl>
                                        <p:attrNameLst>
                                          <p:attrName>style.visibility</p:attrName>
                                        </p:attrNameLst>
                                      </p:cBhvr>
                                      <p:to>
                                        <p:strVal val="visible"/>
                                      </p:to>
                                    </p:set>
                                    <p:anim calcmode="lin" valueType="num">
                                      <p:cBhvr additive="base">
                                        <p:cTn id="25" dur="500"/>
                                        <p:tgtEl>
                                          <p:spTgt spid="5125"/>
                                        </p:tgtEl>
                                        <p:attrNameLst>
                                          <p:attrName>ppt_y</p:attrName>
                                        </p:attrNameLst>
                                      </p:cBhvr>
                                      <p:tavLst>
                                        <p:tav tm="0">
                                          <p:val>
                                            <p:strVal val="#ppt_y+#ppt_h*1.125000"/>
                                          </p:val>
                                        </p:tav>
                                        <p:tav tm="100000">
                                          <p:val>
                                            <p:strVal val="#ppt_y"/>
                                          </p:val>
                                        </p:tav>
                                      </p:tavLst>
                                    </p:anim>
                                    <p:animEffect transition="in" filter="wipe(up)">
                                      <p:cBhvr>
                                        <p:cTn id="26" dur="500"/>
                                        <p:tgtEl>
                                          <p:spTgt spid="5125"/>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grpId="0" nodeType="clickEffect">
                                  <p:stCondLst>
                                    <p:cond delay="0"/>
                                  </p:stCondLst>
                                  <p:childTnLst>
                                    <p:set>
                                      <p:cBhvr>
                                        <p:cTn id="30" dur="1" fill="hold">
                                          <p:stCondLst>
                                            <p:cond delay="0"/>
                                          </p:stCondLst>
                                        </p:cTn>
                                        <p:tgtEl>
                                          <p:spTgt spid="24586">
                                            <p:txEl>
                                              <p:pRg st="1" end="1"/>
                                            </p:txEl>
                                          </p:spTgt>
                                        </p:tgtEl>
                                        <p:attrNameLst>
                                          <p:attrName>style.visibility</p:attrName>
                                        </p:attrNameLst>
                                      </p:cBhvr>
                                      <p:to>
                                        <p:strVal val="visible"/>
                                      </p:to>
                                    </p:set>
                                    <p:anim calcmode="lin" valueType="num">
                                      <p:cBhvr additive="base">
                                        <p:cTn id="31" dur="500"/>
                                        <p:tgtEl>
                                          <p:spTgt spid="24586">
                                            <p:txEl>
                                              <p:pRg st="1" end="1"/>
                                            </p:txEl>
                                          </p:spTgt>
                                        </p:tgtEl>
                                        <p:attrNameLst>
                                          <p:attrName>ppt_y</p:attrName>
                                        </p:attrNameLst>
                                      </p:cBhvr>
                                      <p:tavLst>
                                        <p:tav tm="0">
                                          <p:val>
                                            <p:strVal val="#ppt_y+#ppt_h*1.125000"/>
                                          </p:val>
                                        </p:tav>
                                        <p:tav tm="100000">
                                          <p:val>
                                            <p:strVal val="#ppt_y"/>
                                          </p:val>
                                        </p:tav>
                                      </p:tavLst>
                                    </p:anim>
                                    <p:animEffect transition="in" filter="wipe(up)">
                                      <p:cBhvr>
                                        <p:cTn id="32" dur="500"/>
                                        <p:tgtEl>
                                          <p:spTgt spid="24586">
                                            <p:txEl>
                                              <p:pRg st="1" end="1"/>
                                            </p:txEl>
                                          </p:spTgt>
                                        </p:tgtEl>
                                      </p:cBhvr>
                                    </p:animEffect>
                                  </p:childTnLst>
                                </p:cTn>
                              </p:par>
                              <p:par>
                                <p:cTn id="33" presetID="12" presetClass="entr" presetSubtype="4" fill="hold" nodeType="withEffect">
                                  <p:stCondLst>
                                    <p:cond delay="0"/>
                                  </p:stCondLst>
                                  <p:childTnLst>
                                    <p:set>
                                      <p:cBhvr>
                                        <p:cTn id="34" dur="1" fill="hold">
                                          <p:stCondLst>
                                            <p:cond delay="0"/>
                                          </p:stCondLst>
                                        </p:cTn>
                                        <p:tgtEl>
                                          <p:spTgt spid="5127"/>
                                        </p:tgtEl>
                                        <p:attrNameLst>
                                          <p:attrName>style.visibility</p:attrName>
                                        </p:attrNameLst>
                                      </p:cBhvr>
                                      <p:to>
                                        <p:strVal val="visible"/>
                                      </p:to>
                                    </p:set>
                                    <p:anim calcmode="lin" valueType="num">
                                      <p:cBhvr additive="base">
                                        <p:cTn id="35" dur="500"/>
                                        <p:tgtEl>
                                          <p:spTgt spid="5127"/>
                                        </p:tgtEl>
                                        <p:attrNameLst>
                                          <p:attrName>ppt_y</p:attrName>
                                        </p:attrNameLst>
                                      </p:cBhvr>
                                      <p:tavLst>
                                        <p:tav tm="0">
                                          <p:val>
                                            <p:strVal val="#ppt_y+#ppt_h*1.125000"/>
                                          </p:val>
                                        </p:tav>
                                        <p:tav tm="100000">
                                          <p:val>
                                            <p:strVal val="#ppt_y"/>
                                          </p:val>
                                        </p:tav>
                                      </p:tavLst>
                                    </p:anim>
                                    <p:animEffect transition="in" filter="wipe(up)">
                                      <p:cBhvr>
                                        <p:cTn id="36" dur="500"/>
                                        <p:tgtEl>
                                          <p:spTgt spid="5127"/>
                                        </p:tgtEl>
                                      </p:cBhvr>
                                    </p:animEffect>
                                  </p:childTnLst>
                                </p:cTn>
                              </p:par>
                            </p:childTnLst>
                          </p:cTn>
                        </p:par>
                      </p:childTnLst>
                    </p:cTn>
                  </p:par>
                  <p:par>
                    <p:cTn id="37" fill="hold">
                      <p:stCondLst>
                        <p:cond delay="indefinite"/>
                      </p:stCondLst>
                      <p:childTnLst>
                        <p:par>
                          <p:cTn id="38" fill="hold">
                            <p:stCondLst>
                              <p:cond delay="0"/>
                            </p:stCondLst>
                            <p:childTnLst>
                              <p:par>
                                <p:cTn id="39" presetID="12" presetClass="entr" presetSubtype="4" fill="hold" grpId="0" nodeType="clickEffect">
                                  <p:stCondLst>
                                    <p:cond delay="0"/>
                                  </p:stCondLst>
                                  <p:childTnLst>
                                    <p:set>
                                      <p:cBhvr>
                                        <p:cTn id="40" dur="1" fill="hold">
                                          <p:stCondLst>
                                            <p:cond delay="0"/>
                                          </p:stCondLst>
                                        </p:cTn>
                                        <p:tgtEl>
                                          <p:spTgt spid="18">
                                            <p:txEl>
                                              <p:pRg st="0" end="0"/>
                                            </p:txEl>
                                          </p:spTgt>
                                        </p:tgtEl>
                                        <p:attrNameLst>
                                          <p:attrName>style.visibility</p:attrName>
                                        </p:attrNameLst>
                                      </p:cBhvr>
                                      <p:to>
                                        <p:strVal val="visible"/>
                                      </p:to>
                                    </p:set>
                                    <p:anim calcmode="lin" valueType="num">
                                      <p:cBhvr additive="base">
                                        <p:cTn id="41" dur="500"/>
                                        <p:tgtEl>
                                          <p:spTgt spid="18">
                                            <p:txEl>
                                              <p:pRg st="0" end="0"/>
                                            </p:txEl>
                                          </p:spTgt>
                                        </p:tgtEl>
                                        <p:attrNameLst>
                                          <p:attrName>ppt_y</p:attrName>
                                        </p:attrNameLst>
                                      </p:cBhvr>
                                      <p:tavLst>
                                        <p:tav tm="0">
                                          <p:val>
                                            <p:strVal val="#ppt_y+#ppt_h*1.125000"/>
                                          </p:val>
                                        </p:tav>
                                        <p:tav tm="100000">
                                          <p:val>
                                            <p:strVal val="#ppt_y"/>
                                          </p:val>
                                        </p:tav>
                                      </p:tavLst>
                                    </p:anim>
                                    <p:animEffect transition="in" filter="wipe(up)">
                                      <p:cBhvr>
                                        <p:cTn id="42" dur="500"/>
                                        <p:tgtEl>
                                          <p:spTgt spid="18">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2" presetClass="entr" presetSubtype="4" fill="hold" nodeType="click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p:tgtEl>
                                          <p:spTgt spid="19"/>
                                        </p:tgtEl>
                                        <p:attrNameLst>
                                          <p:attrName>ppt_y</p:attrName>
                                        </p:attrNameLst>
                                      </p:cBhvr>
                                      <p:tavLst>
                                        <p:tav tm="0">
                                          <p:val>
                                            <p:strVal val="#ppt_y+#ppt_h*1.125000"/>
                                          </p:val>
                                        </p:tav>
                                        <p:tav tm="100000">
                                          <p:val>
                                            <p:strVal val="#ppt_y"/>
                                          </p:val>
                                        </p:tav>
                                      </p:tavLst>
                                    </p:anim>
                                    <p:animEffect transition="in" filter="wipe(up)">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4" fill="hold" nodeType="clickEffect">
                                  <p:stCondLst>
                                    <p:cond delay="0"/>
                                  </p:stCondLst>
                                  <p:childTnLst>
                                    <p:set>
                                      <p:cBhvr>
                                        <p:cTn id="52" dur="1" fill="hold">
                                          <p:stCondLst>
                                            <p:cond delay="0"/>
                                          </p:stCondLst>
                                        </p:cTn>
                                        <p:tgtEl>
                                          <p:spTgt spid="5123"/>
                                        </p:tgtEl>
                                        <p:attrNameLst>
                                          <p:attrName>style.visibility</p:attrName>
                                        </p:attrNameLst>
                                      </p:cBhvr>
                                      <p:to>
                                        <p:strVal val="visible"/>
                                      </p:to>
                                    </p:set>
                                    <p:anim calcmode="lin" valueType="num">
                                      <p:cBhvr additive="base">
                                        <p:cTn id="53" dur="500"/>
                                        <p:tgtEl>
                                          <p:spTgt spid="5123"/>
                                        </p:tgtEl>
                                        <p:attrNameLst>
                                          <p:attrName>ppt_y</p:attrName>
                                        </p:attrNameLst>
                                      </p:cBhvr>
                                      <p:tavLst>
                                        <p:tav tm="0">
                                          <p:val>
                                            <p:strVal val="#ppt_y+#ppt_h*1.125000"/>
                                          </p:val>
                                        </p:tav>
                                        <p:tav tm="100000">
                                          <p:val>
                                            <p:strVal val="#ppt_y"/>
                                          </p:val>
                                        </p:tav>
                                      </p:tavLst>
                                    </p:anim>
                                    <p:animEffect transition="in" filter="wipe(up)">
                                      <p:cBhvr>
                                        <p:cTn id="54" dur="500"/>
                                        <p:tgtEl>
                                          <p:spTgt spid="5123"/>
                                        </p:tgtEl>
                                      </p:cBhvr>
                                    </p:animEffect>
                                  </p:childTnLst>
                                </p:cTn>
                              </p:par>
                              <p:par>
                                <p:cTn id="55" presetID="12" presetClass="entr" presetSubtype="4" fill="hold" nodeType="withEffect">
                                  <p:stCondLst>
                                    <p:cond delay="0"/>
                                  </p:stCondLst>
                                  <p:childTnLst>
                                    <p:set>
                                      <p:cBhvr>
                                        <p:cTn id="56" dur="1" fill="hold">
                                          <p:stCondLst>
                                            <p:cond delay="0"/>
                                          </p:stCondLst>
                                        </p:cTn>
                                        <p:tgtEl>
                                          <p:spTgt spid="5124"/>
                                        </p:tgtEl>
                                        <p:attrNameLst>
                                          <p:attrName>style.visibility</p:attrName>
                                        </p:attrNameLst>
                                      </p:cBhvr>
                                      <p:to>
                                        <p:strVal val="visible"/>
                                      </p:to>
                                    </p:set>
                                    <p:anim calcmode="lin" valueType="num">
                                      <p:cBhvr additive="base">
                                        <p:cTn id="57" dur="500"/>
                                        <p:tgtEl>
                                          <p:spTgt spid="5124"/>
                                        </p:tgtEl>
                                        <p:attrNameLst>
                                          <p:attrName>ppt_y</p:attrName>
                                        </p:attrNameLst>
                                      </p:cBhvr>
                                      <p:tavLst>
                                        <p:tav tm="0">
                                          <p:val>
                                            <p:strVal val="#ppt_y+#ppt_h*1.125000"/>
                                          </p:val>
                                        </p:tav>
                                        <p:tav tm="100000">
                                          <p:val>
                                            <p:strVal val="#ppt_y"/>
                                          </p:val>
                                        </p:tav>
                                      </p:tavLst>
                                    </p:anim>
                                    <p:animEffect transition="in" filter="wipe(up)">
                                      <p:cBhvr>
                                        <p:cTn id="58" dur="500"/>
                                        <p:tgtEl>
                                          <p:spTgt spid="5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5" grpId="0"/>
      <p:bldP spid="24586" grpId="0" uiExpand="1" build="p"/>
      <p:bldP spid="18"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eader WM"/>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311944" y="1052624"/>
            <a:ext cx="8520112" cy="647700"/>
          </a:xfrm>
        </p:spPr>
        <p:txBody>
          <a:bodyPr/>
          <a:lstStyle/>
          <a:p>
            <a:pPr algn="ctr"/>
            <a:r>
              <a:rPr lang="en-US" sz="3600" dirty="0">
                <a:latin typeface="Courier New" panose="02070309020205020404" pitchFamily="49" charset="0"/>
                <a:cs typeface="Courier New" panose="02070309020205020404" pitchFamily="49" charset="0"/>
              </a:rPr>
              <a:t>What football club is presented below?</a:t>
            </a:r>
            <a:br>
              <a:rPr lang="en-US" sz="3600" dirty="0">
                <a:latin typeface="Courier New" panose="02070309020205020404" pitchFamily="49" charset="0"/>
                <a:cs typeface="Courier New" panose="02070309020205020404" pitchFamily="49" charset="0"/>
              </a:rPr>
            </a:br>
            <a:endParaRPr lang="en-US" sz="3600" dirty="0">
              <a:latin typeface="Courier New" panose="02070309020205020404" pitchFamily="49" charset="0"/>
              <a:cs typeface="Courier New" panose="02070309020205020404" pitchFamily="49" charset="0"/>
            </a:endParaRPr>
          </a:p>
        </p:txBody>
      </p:sp>
      <p:sp>
        <p:nvSpPr>
          <p:cNvPr id="3" name="Content Placeholder 2"/>
          <p:cNvSpPr>
            <a:spLocks noGrp="1"/>
          </p:cNvSpPr>
          <p:nvPr>
            <p:ph idx="1"/>
          </p:nvPr>
        </p:nvSpPr>
        <p:spPr>
          <a:xfrm>
            <a:off x="309562" y="2254619"/>
            <a:ext cx="5729731" cy="2944702"/>
          </a:xfrm>
        </p:spPr>
        <p:txBody>
          <a:bodyPr/>
          <a:lstStyle/>
          <a:p>
            <a:pPr marL="0" indent="0" algn="ctr">
              <a:buNone/>
            </a:pPr>
            <a:r>
              <a:rPr lang="en-US" sz="1800" b="1" dirty="0">
                <a:latin typeface="Courier New" panose="02070309020205020404" pitchFamily="49" charset="0"/>
                <a:cs typeface="Courier New" panose="02070309020205020404" pitchFamily="49" charset="0"/>
              </a:rPr>
              <a:t>The club is based in Old Trafford, Greater Manchester. It plays in the Premier League. It was founded in 1878. Its nickname is the Red Devils. It won 20 League titles, a record 13 FA Cups, 4 League Cups. It also won 3 UEFA Club Winner’s Cup and one FIFA Club World Cup. Sir Alex Ferguson won 25 major honors, and 38 in total, from November 1986 to May 2013 when he announced his retirement. It is one of the wealthiest and most widely supported football teams in the world. The best known players include: Wayne Rooney, Robin van </a:t>
            </a:r>
            <a:r>
              <a:rPr lang="en-US" sz="1800" b="1" dirty="0" err="1">
                <a:latin typeface="Courier New" panose="02070309020205020404" pitchFamily="49" charset="0"/>
                <a:cs typeface="Courier New" panose="02070309020205020404" pitchFamily="49" charset="0"/>
              </a:rPr>
              <a:t>Persie</a:t>
            </a:r>
            <a:r>
              <a:rPr lang="en-US" sz="1800" b="1" dirty="0">
                <a:latin typeface="Courier New" panose="02070309020205020404" pitchFamily="49" charset="0"/>
                <a:cs typeface="Courier New" panose="02070309020205020404" pitchFamily="49" charset="0"/>
              </a:rPr>
              <a:t>, Ryan </a:t>
            </a:r>
            <a:r>
              <a:rPr lang="en-US" sz="1800" b="1" dirty="0" err="1">
                <a:latin typeface="Courier New" panose="02070309020205020404" pitchFamily="49" charset="0"/>
                <a:cs typeface="Courier New" panose="02070309020205020404" pitchFamily="49" charset="0"/>
              </a:rPr>
              <a:t>Giggs</a:t>
            </a:r>
            <a:r>
              <a:rPr lang="en-US" sz="1800" b="1" dirty="0">
                <a:latin typeface="Courier New" panose="02070309020205020404" pitchFamily="49" charset="0"/>
                <a:cs typeface="Courier New" panose="02070309020205020404" pitchFamily="49" charset="0"/>
              </a:rPr>
              <a:t>, Javier Hernandez, Shinji Kagawa, etc.</a:t>
            </a:r>
          </a:p>
          <a:p>
            <a:pPr marL="0" indent="0" algn="ctr">
              <a:buNone/>
            </a:pPr>
            <a:endParaRPr lang="en-US" sz="1800" b="1" dirty="0">
              <a:latin typeface="Courier New" panose="02070309020205020404" pitchFamily="49" charset="0"/>
              <a:cs typeface="Courier New" panose="02070309020205020404" pitchFamily="49" charset="0"/>
            </a:endParaRPr>
          </a:p>
        </p:txBody>
      </p:sp>
      <p:pic>
        <p:nvPicPr>
          <p:cNvPr id="7172" name="Picture 4" descr="http://upload.wikimedia.org/wikipedia/en/thumb/7/7a/Manchester_United_FC_crest.svg/220px-Manchester_United_FC_crest.svg.png">
            <a:hlinkClick r:id="rId3"/>
          </p:cNvPr>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6160991" y="2040880"/>
            <a:ext cx="2738892" cy="277624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6178244" y="4947397"/>
            <a:ext cx="2738892" cy="1384995"/>
          </a:xfrm>
          <a:prstGeom prst="rect">
            <a:avLst/>
          </a:prstGeom>
          <a:noFill/>
        </p:spPr>
        <p:txBody>
          <a:bodyPr wrap="square" rtlCol="0">
            <a:spAutoFit/>
          </a:bodyPr>
          <a:lstStyle/>
          <a:p>
            <a:pPr algn="ctr"/>
            <a:r>
              <a:rPr lang="en-US" sz="2800" b="1" dirty="0" smtClean="0">
                <a:effectLst>
                  <a:outerShdw blurRad="38100" dist="38100" dir="2700000" algn="tl">
                    <a:srgbClr val="000000">
                      <a:alpha val="43137"/>
                    </a:srgbClr>
                  </a:outerShdw>
                </a:effectLst>
              </a:rPr>
              <a:t>Do you know other football clubs?</a:t>
            </a:r>
            <a:endParaRPr lang="lt-LT" sz="2800" b="1" dirty="0">
              <a:effectLst>
                <a:outerShdw blurRad="38100" dist="38100" dir="2700000" algn="tl">
                  <a:srgbClr val="000000">
                    <a:alpha val="43137"/>
                  </a:srgbClr>
                </a:outerShdw>
              </a:effectLst>
            </a:endParaRPr>
          </a:p>
        </p:txBody>
      </p:sp>
    </p:spTree>
    <p:extLst>
      <p:ext uri="{BB962C8B-B14F-4D97-AF65-F5344CB8AC3E}">
        <p14:creationId xmlns="" xmlns:p14="http://schemas.microsoft.com/office/powerpoint/2010/main" val="39601213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7172"/>
                                        </p:tgtEl>
                                        <p:attrNameLst>
                                          <p:attrName>style.visibility</p:attrName>
                                        </p:attrNameLst>
                                      </p:cBhvr>
                                      <p:to>
                                        <p:strVal val="visible"/>
                                      </p:to>
                                    </p:set>
                                    <p:anim calcmode="lin" valueType="num">
                                      <p:cBhvr>
                                        <p:cTn id="19" dur="500" fill="hold"/>
                                        <p:tgtEl>
                                          <p:spTgt spid="7172"/>
                                        </p:tgtEl>
                                        <p:attrNameLst>
                                          <p:attrName>ppt_w</p:attrName>
                                        </p:attrNameLst>
                                      </p:cBhvr>
                                      <p:tavLst>
                                        <p:tav tm="0">
                                          <p:val>
                                            <p:fltVal val="0"/>
                                          </p:val>
                                        </p:tav>
                                        <p:tav tm="100000">
                                          <p:val>
                                            <p:strVal val="#ppt_w"/>
                                          </p:val>
                                        </p:tav>
                                      </p:tavLst>
                                    </p:anim>
                                    <p:anim calcmode="lin" valueType="num">
                                      <p:cBhvr>
                                        <p:cTn id="20" dur="500" fill="hold"/>
                                        <p:tgtEl>
                                          <p:spTgt spid="7172"/>
                                        </p:tgtEl>
                                        <p:attrNameLst>
                                          <p:attrName>ppt_h</p:attrName>
                                        </p:attrNameLst>
                                      </p:cBhvr>
                                      <p:tavLst>
                                        <p:tav tm="0">
                                          <p:val>
                                            <p:fltVal val="0"/>
                                          </p:val>
                                        </p:tav>
                                        <p:tav tm="100000">
                                          <p:val>
                                            <p:strVal val="#ppt_h"/>
                                          </p:val>
                                        </p:tav>
                                      </p:tavLst>
                                    </p:anim>
                                    <p:animEffect transition="in" filter="fade">
                                      <p:cBhvr>
                                        <p:cTn id="21" dur="500"/>
                                        <p:tgtEl>
                                          <p:spTgt spid="7172"/>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 WM"/>
          <p:cNvPicPr>
            <a:picLocks noChangeAspect="1" noChangeArrowheads="1"/>
          </p:cNvPicPr>
          <p:nvPr/>
        </p:nvPicPr>
        <p:blipFill>
          <a:blip r:embed="rId2" cstate="print">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269412" y="138224"/>
            <a:ext cx="8520112" cy="647700"/>
          </a:xfrm>
        </p:spPr>
        <p:txBody>
          <a:bodyPr/>
          <a:lstStyle/>
          <a:p>
            <a:r>
              <a:rPr lang="en-US" sz="3600" dirty="0" smtClean="0">
                <a:latin typeface="Courier New" panose="02070309020205020404" pitchFamily="49" charset="0"/>
                <a:cs typeface="Courier New" panose="02070309020205020404" pitchFamily="49" charset="0"/>
              </a:rPr>
              <a:t>What is the Lithuanian for…?</a:t>
            </a:r>
            <a:endParaRPr lang="en-US" sz="3600" dirty="0">
              <a:latin typeface="Courier New" panose="02070309020205020404" pitchFamily="49" charset="0"/>
              <a:cs typeface="Courier New" panose="02070309020205020404" pitchFamily="49" charset="0"/>
            </a:endParaRPr>
          </a:p>
        </p:txBody>
      </p:sp>
      <p:pic>
        <p:nvPicPr>
          <p:cNvPr id="4" name="Picture 3"/>
          <p:cNvPicPr/>
          <p:nvPr/>
        </p:nvPicPr>
        <p:blipFill>
          <a:blip r:embed="rId3" cstate="print">
            <a:lum bright="11000" contrast="14000"/>
          </a:blip>
          <a:srcRect r="29772" b="11319"/>
          <a:stretch>
            <a:fillRect/>
          </a:stretch>
        </p:blipFill>
        <p:spPr bwMode="auto">
          <a:xfrm rot="16200000">
            <a:off x="2180009" y="-707065"/>
            <a:ext cx="4783981" cy="882502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Picture 2" descr="C:\Users\UKI\AppData\Local\Microsoft\Windows\Temporary Internet Files\Content.IE5\D1DF7BWD\MC900412546[1].wm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616149" y="5145486"/>
            <a:ext cx="1675830" cy="1701664"/>
          </a:xfrm>
          <a:prstGeom prst="rect">
            <a:avLst/>
          </a:prstGeom>
          <a:noFill/>
          <a:extLst>
            <a:ext uri="{909E8E84-426E-40DD-AFC4-6F175D3DCCD1}">
              <a14:hiddenFill xmlns="" xmlns:a14="http://schemas.microsoft.com/office/drawing/2010/main">
                <a:solidFill>
                  <a:srgbClr val="FFFFFF"/>
                </a:solidFill>
              </a14:hiddenFill>
            </a:ext>
          </a:extLst>
        </p:spPr>
      </p:pic>
      <p:pic>
        <p:nvPicPr>
          <p:cNvPr id="7" name="Picture 2" descr="C:\Users\UKI\AppData\Local\Microsoft\Windows\Temporary Internet Files\Content.IE5\D1DF7BWD\MC900412546[1].wm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893135" y="4687983"/>
            <a:ext cx="1052623" cy="1068850"/>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2" descr="C:\Users\UKI\AppData\Local\Microsoft\Windows\Temporary Internet Files\Content.IE5\D1DF7BWD\MC900412546[1].wm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 y="5242784"/>
            <a:ext cx="1204131" cy="1222694"/>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8635817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eader WM"/>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311944" y="157655"/>
            <a:ext cx="8520112" cy="647700"/>
          </a:xfrm>
        </p:spPr>
        <p:txBody>
          <a:bodyPr/>
          <a:lstStyle/>
          <a:p>
            <a:r>
              <a:rPr lang="en-US" altLang="en-US" sz="3600" dirty="0" smtClean="0">
                <a:solidFill>
                  <a:schemeClr val="tx2">
                    <a:lumMod val="75000"/>
                  </a:schemeClr>
                </a:solidFill>
                <a:latin typeface="Courier New" panose="02070309020205020404" pitchFamily="49" charset="0"/>
                <a:cs typeface="Courier New" panose="02070309020205020404" pitchFamily="49" charset="0"/>
              </a:rPr>
              <a:t>How </a:t>
            </a:r>
            <a:r>
              <a:rPr lang="en-US" altLang="en-US" sz="3600" dirty="0">
                <a:solidFill>
                  <a:schemeClr val="tx2">
                    <a:lumMod val="75000"/>
                  </a:schemeClr>
                </a:solidFill>
                <a:latin typeface="Courier New" panose="02070309020205020404" pitchFamily="49" charset="0"/>
                <a:cs typeface="Courier New" panose="02070309020205020404" pitchFamily="49" charset="0"/>
              </a:rPr>
              <a:t>to dribble the </a:t>
            </a:r>
            <a:r>
              <a:rPr lang="en-US" altLang="en-US" sz="3600" dirty="0" smtClean="0">
                <a:solidFill>
                  <a:schemeClr val="tx2">
                    <a:lumMod val="75000"/>
                  </a:schemeClr>
                </a:solidFill>
                <a:latin typeface="Courier New" panose="02070309020205020404" pitchFamily="49" charset="0"/>
                <a:cs typeface="Courier New" panose="02070309020205020404" pitchFamily="49" charset="0"/>
              </a:rPr>
              <a:t>ball?</a:t>
            </a:r>
            <a:r>
              <a:rPr lang="en-US" altLang="en-US" sz="3600" dirty="0">
                <a:solidFill>
                  <a:schemeClr val="tx2">
                    <a:lumMod val="75000"/>
                  </a:schemeClr>
                </a:solidFill>
                <a:latin typeface="Courier New" panose="02070309020205020404" pitchFamily="49" charset="0"/>
                <a:cs typeface="Courier New" panose="02070309020205020404" pitchFamily="49" charset="0"/>
              </a:rPr>
              <a:t/>
            </a:r>
            <a:br>
              <a:rPr lang="en-US" altLang="en-US" sz="3600" dirty="0">
                <a:solidFill>
                  <a:schemeClr val="tx2">
                    <a:lumMod val="75000"/>
                  </a:schemeClr>
                </a:solidFill>
                <a:latin typeface="Courier New" panose="02070309020205020404" pitchFamily="49" charset="0"/>
                <a:cs typeface="Courier New" panose="02070309020205020404" pitchFamily="49" charset="0"/>
              </a:rPr>
            </a:br>
            <a:endParaRPr lang="lt-LT" sz="3600" dirty="0">
              <a:latin typeface="Courier New" pitchFamily="49" charset="0"/>
              <a:cs typeface="Courier New" pitchFamily="49" charset="0"/>
            </a:endParaRPr>
          </a:p>
        </p:txBody>
      </p:sp>
      <p:sp>
        <p:nvSpPr>
          <p:cNvPr id="3" name="Content Placeholder 2"/>
          <p:cNvSpPr>
            <a:spLocks noGrp="1"/>
          </p:cNvSpPr>
          <p:nvPr>
            <p:ph idx="1"/>
          </p:nvPr>
        </p:nvSpPr>
        <p:spPr>
          <a:xfrm>
            <a:off x="360472" y="1063514"/>
            <a:ext cx="8423055" cy="4454525"/>
          </a:xfrm>
        </p:spPr>
        <p:txBody>
          <a:bodyPr/>
          <a:lstStyle/>
          <a:p>
            <a:pPr marL="457200" indent="-457200">
              <a:buAutoNum type="arabicPeriod"/>
            </a:pPr>
            <a:r>
              <a:rPr lang="en-US" b="1" dirty="0" smtClean="0">
                <a:latin typeface="Courier New" pitchFamily="49" charset="0"/>
                <a:cs typeface="Courier New" pitchFamily="49" charset="0"/>
              </a:rPr>
              <a:t>Place the ball on the grass in front of you.</a:t>
            </a:r>
          </a:p>
          <a:p>
            <a:pPr marL="457200" indent="-457200">
              <a:buAutoNum type="arabicPeriod"/>
            </a:pPr>
            <a:r>
              <a:rPr lang="en-US" b="1" dirty="0" smtClean="0">
                <a:latin typeface="Courier New" pitchFamily="49" charset="0"/>
                <a:cs typeface="Courier New" pitchFamily="49" charset="0"/>
              </a:rPr>
              <a:t>Square the inside of your foot to the direction you want to move and tap the ball lightly in that direction.</a:t>
            </a:r>
          </a:p>
          <a:p>
            <a:pPr marL="457200" indent="-457200">
              <a:buAutoNum type="arabicPeriod"/>
            </a:pPr>
            <a:r>
              <a:rPr lang="en-US" b="1" dirty="0" smtClean="0">
                <a:latin typeface="Courier New" pitchFamily="49" charset="0"/>
                <a:cs typeface="Courier New" pitchFamily="49" charset="0"/>
              </a:rPr>
              <a:t>Follow the ball closely.</a:t>
            </a:r>
          </a:p>
          <a:p>
            <a:pPr marL="457200" indent="-457200">
              <a:buAutoNum type="arabicPeriod"/>
            </a:pPr>
            <a:r>
              <a:rPr lang="en-US" b="1" dirty="0" smtClean="0">
                <a:latin typeface="Courier New" pitchFamily="49" charset="0"/>
                <a:cs typeface="Courier New" pitchFamily="49" charset="0"/>
              </a:rPr>
              <a:t>Continue tapping and following the ball down the field.</a:t>
            </a:r>
          </a:p>
          <a:p>
            <a:pPr marL="457200" indent="-457200">
              <a:buAutoNum type="arabicPeriod"/>
            </a:pPr>
            <a:r>
              <a:rPr lang="en-US" b="1" dirty="0" smtClean="0">
                <a:latin typeface="Courier New" pitchFamily="49" charset="0"/>
                <a:cs typeface="Courier New" pitchFamily="49" charset="0"/>
              </a:rPr>
              <a:t>Try using the other foot too.</a:t>
            </a:r>
          </a:p>
          <a:p>
            <a:pPr marL="457200" indent="-457200">
              <a:buAutoNum type="arabicPeriod"/>
            </a:pPr>
            <a:r>
              <a:rPr lang="en-US" b="1" dirty="0" smtClean="0">
                <a:latin typeface="Courier New" pitchFamily="49" charset="0"/>
                <a:cs typeface="Courier New" pitchFamily="49" charset="0"/>
              </a:rPr>
              <a:t>Practice by running faster</a:t>
            </a:r>
          </a:p>
          <a:p>
            <a:pPr marL="0" indent="0">
              <a:buNone/>
            </a:pPr>
            <a:r>
              <a:rPr lang="en-US" b="1" dirty="0" smtClean="0">
                <a:latin typeface="Courier New" pitchFamily="49" charset="0"/>
                <a:cs typeface="Courier New" pitchFamily="49" charset="0"/>
              </a:rPr>
              <a:t>still controlling the ball.</a:t>
            </a:r>
          </a:p>
          <a:p>
            <a:pPr marL="457200" indent="-457200">
              <a:buNone/>
            </a:pPr>
            <a:r>
              <a:rPr lang="en-US" b="1" dirty="0" smtClean="0">
                <a:latin typeface="Courier New" pitchFamily="49" charset="0"/>
                <a:cs typeface="Courier New" pitchFamily="49" charset="0"/>
              </a:rPr>
              <a:t>7. Try </a:t>
            </a:r>
            <a:r>
              <a:rPr lang="en-US" b="1" dirty="0" smtClean="0">
                <a:latin typeface="Courier New" pitchFamily="49" charset="0"/>
                <a:cs typeface="Courier New" pitchFamily="49" charset="0"/>
              </a:rPr>
              <a:t>dribbling around the </a:t>
            </a:r>
          </a:p>
          <a:p>
            <a:pPr marL="0" indent="0">
              <a:buNone/>
            </a:pPr>
            <a:r>
              <a:rPr lang="en-US" b="1" dirty="0">
                <a:latin typeface="Courier New" pitchFamily="49" charset="0"/>
                <a:cs typeface="Courier New" pitchFamily="49" charset="0"/>
              </a:rPr>
              <a:t>o</a:t>
            </a:r>
            <a:r>
              <a:rPr lang="en-US" b="1" dirty="0" smtClean="0">
                <a:latin typeface="Courier New" pitchFamily="49" charset="0"/>
                <a:cs typeface="Courier New" pitchFamily="49" charset="0"/>
              </a:rPr>
              <a:t>bstacles such as cones.</a:t>
            </a:r>
          </a:p>
          <a:p>
            <a:pPr marL="0" indent="0">
              <a:buNone/>
            </a:pPr>
            <a:r>
              <a:rPr lang="en-US" b="1" dirty="0" smtClean="0">
                <a:latin typeface="Courier New" pitchFamily="49" charset="0"/>
                <a:cs typeface="Courier New" pitchFamily="49" charset="0"/>
              </a:rPr>
              <a:t>8. Find an opponent for </a:t>
            </a:r>
          </a:p>
          <a:p>
            <a:pPr marL="0" indent="0">
              <a:buNone/>
            </a:pPr>
            <a:r>
              <a:rPr lang="en-US" b="1" dirty="0" smtClean="0">
                <a:latin typeface="Courier New" pitchFamily="49" charset="0"/>
                <a:cs typeface="Courier New" pitchFamily="49" charset="0"/>
              </a:rPr>
              <a:t>your practice. </a:t>
            </a:r>
            <a:endParaRPr lang="lt-LT" b="1" dirty="0">
              <a:latin typeface="Courier New" pitchFamily="49" charset="0"/>
              <a:cs typeface="Courier New" pitchFamily="49" charset="0"/>
            </a:endParaRPr>
          </a:p>
        </p:txBody>
      </p:sp>
      <p:pic>
        <p:nvPicPr>
          <p:cNvPr id="4098"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54890" t="38793" r="15787" b="21121"/>
          <a:stretch/>
        </p:blipFill>
        <p:spPr bwMode="auto">
          <a:xfrm>
            <a:off x="5194738" y="3767956"/>
            <a:ext cx="3815256" cy="29323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pic>
        <p:nvPicPr>
          <p:cNvPr id="5" name="Picture 5" descr="C:\Users\Jurgitele\AppData\Local\Microsoft\Windows\Temporary Internet Files\Content.IE5\3E915CXK\MC900332448[1].wmf"/>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4817689" y="4044016"/>
            <a:ext cx="1466193" cy="10944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7958684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eader WM"/>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311944" y="220717"/>
            <a:ext cx="8520112" cy="647700"/>
          </a:xfrm>
        </p:spPr>
        <p:txBody>
          <a:bodyPr/>
          <a:lstStyle/>
          <a:p>
            <a:pPr algn="ctr"/>
            <a:r>
              <a:rPr lang="en-US" altLang="en-US" sz="2800" dirty="0" smtClean="0">
                <a:solidFill>
                  <a:schemeClr val="tx2">
                    <a:lumMod val="75000"/>
                  </a:schemeClr>
                </a:solidFill>
                <a:latin typeface="Courier New" panose="02070309020205020404" pitchFamily="49" charset="0"/>
                <a:cs typeface="Courier New" panose="02070309020205020404" pitchFamily="49" charset="0"/>
              </a:rPr>
              <a:t>Freestyle tricks </a:t>
            </a:r>
            <a:r>
              <a:rPr lang="en-US" altLang="en-US" sz="2800" dirty="0">
                <a:solidFill>
                  <a:schemeClr val="tx2">
                    <a:lumMod val="75000"/>
                  </a:schemeClr>
                </a:solidFill>
                <a:latin typeface="Courier New" panose="02070309020205020404" pitchFamily="49" charset="0"/>
                <a:cs typeface="Courier New" panose="02070309020205020404" pitchFamily="49" charset="0"/>
              </a:rPr>
              <a:t>with the </a:t>
            </a:r>
            <a:r>
              <a:rPr lang="en-US" altLang="en-US" sz="2800" dirty="0" smtClean="0">
                <a:solidFill>
                  <a:schemeClr val="tx2">
                    <a:lumMod val="75000"/>
                  </a:schemeClr>
                </a:solidFill>
                <a:latin typeface="Courier New" panose="02070309020205020404" pitchFamily="49" charset="0"/>
                <a:cs typeface="Courier New" panose="02070309020205020404" pitchFamily="49" charset="0"/>
              </a:rPr>
              <a:t>football:</a:t>
            </a:r>
            <a:r>
              <a:rPr lang="en-US" altLang="en-US" sz="2800" dirty="0">
                <a:solidFill>
                  <a:schemeClr val="tx2">
                    <a:lumMod val="75000"/>
                  </a:schemeClr>
                </a:solidFill>
                <a:latin typeface="Courier New" panose="02070309020205020404" pitchFamily="49" charset="0"/>
                <a:cs typeface="Courier New" panose="02070309020205020404" pitchFamily="49" charset="0"/>
              </a:rPr>
              <a:t/>
            </a:r>
            <a:br>
              <a:rPr lang="en-US" altLang="en-US" sz="2800" dirty="0">
                <a:solidFill>
                  <a:schemeClr val="tx2">
                    <a:lumMod val="75000"/>
                  </a:schemeClr>
                </a:solidFill>
                <a:latin typeface="Courier New" panose="02070309020205020404" pitchFamily="49" charset="0"/>
                <a:cs typeface="Courier New" panose="02070309020205020404" pitchFamily="49" charset="0"/>
              </a:rPr>
            </a:br>
            <a:endParaRPr lang="lt-LT" dirty="0"/>
          </a:p>
        </p:txBody>
      </p:sp>
      <p:sp>
        <p:nvSpPr>
          <p:cNvPr id="3" name="Content Placeholder 2"/>
          <p:cNvSpPr>
            <a:spLocks noGrp="1"/>
          </p:cNvSpPr>
          <p:nvPr>
            <p:ph idx="1"/>
          </p:nvPr>
        </p:nvSpPr>
        <p:spPr>
          <a:xfrm>
            <a:off x="323808" y="978695"/>
            <a:ext cx="8554378" cy="3200749"/>
          </a:xfrm>
        </p:spPr>
        <p:txBody>
          <a:bodyPr/>
          <a:lstStyle/>
          <a:p>
            <a:pPr marL="457200" indent="-457200">
              <a:spcAft>
                <a:spcPts val="600"/>
              </a:spcAft>
              <a:buAutoNum type="arabicPeriod"/>
            </a:pPr>
            <a:r>
              <a:rPr lang="en-GB" sz="1800" b="1" dirty="0" smtClean="0">
                <a:solidFill>
                  <a:srgbClr val="C00000"/>
                </a:solidFill>
                <a:latin typeface="Courier New" pitchFamily="49" charset="0"/>
                <a:cs typeface="Courier New" pitchFamily="49" charset="0"/>
              </a:rPr>
              <a:t>Foot stall </a:t>
            </a:r>
            <a:r>
              <a:rPr lang="en-GB" sz="1800" b="1" dirty="0" smtClean="0">
                <a:latin typeface="Courier New" pitchFamily="49" charset="0"/>
                <a:cs typeface="Courier New" pitchFamily="49" charset="0"/>
              </a:rPr>
              <a:t>– flex your foot, put the ball on it, throw the ball.</a:t>
            </a:r>
          </a:p>
          <a:p>
            <a:pPr marL="457200" indent="-457200">
              <a:spcAft>
                <a:spcPts val="600"/>
              </a:spcAft>
              <a:buAutoNum type="arabicPeriod"/>
            </a:pPr>
            <a:r>
              <a:rPr lang="en-GB" sz="1800" b="1" dirty="0" smtClean="0">
                <a:solidFill>
                  <a:srgbClr val="C00000"/>
                </a:solidFill>
                <a:latin typeface="Courier New" pitchFamily="49" charset="0"/>
                <a:cs typeface="Courier New" pitchFamily="49" charset="0"/>
              </a:rPr>
              <a:t>Knee stall </a:t>
            </a:r>
            <a:r>
              <a:rPr lang="en-GB" sz="1800" b="1" dirty="0" smtClean="0">
                <a:latin typeface="Courier New" pitchFamily="49" charset="0"/>
                <a:cs typeface="Courier New" pitchFamily="49" charset="0"/>
              </a:rPr>
              <a:t>– squeeze the ball between your knees, throw the ball.</a:t>
            </a:r>
          </a:p>
          <a:p>
            <a:pPr marL="457200" indent="-457200">
              <a:spcAft>
                <a:spcPts val="600"/>
              </a:spcAft>
              <a:buAutoNum type="arabicPeriod"/>
            </a:pPr>
            <a:r>
              <a:rPr lang="en-GB" sz="1800" b="1" dirty="0" smtClean="0">
                <a:solidFill>
                  <a:srgbClr val="C00000"/>
                </a:solidFill>
                <a:latin typeface="Courier New" pitchFamily="49" charset="0"/>
                <a:cs typeface="Courier New" pitchFamily="49" charset="0"/>
              </a:rPr>
              <a:t>Back stall </a:t>
            </a:r>
            <a:r>
              <a:rPr lang="en-GB" sz="1800" b="1" dirty="0" smtClean="0">
                <a:latin typeface="Courier New" pitchFamily="49" charset="0"/>
                <a:cs typeface="Courier New" pitchFamily="49" charset="0"/>
              </a:rPr>
              <a:t>– pinch your shoulder blades together and make ‘a pocket’ on your back, use it to catch the ball. </a:t>
            </a:r>
          </a:p>
          <a:p>
            <a:pPr marL="457200" indent="-457200">
              <a:spcAft>
                <a:spcPts val="600"/>
              </a:spcAft>
              <a:buAutoNum type="arabicPeriod"/>
            </a:pPr>
            <a:r>
              <a:rPr lang="en-GB" sz="1800" b="1" dirty="0" smtClean="0">
                <a:solidFill>
                  <a:srgbClr val="C00000"/>
                </a:solidFill>
                <a:latin typeface="Courier New" pitchFamily="49" charset="0"/>
                <a:cs typeface="Courier New" pitchFamily="49" charset="0"/>
              </a:rPr>
              <a:t>Head stall </a:t>
            </a:r>
            <a:r>
              <a:rPr lang="en-GB" sz="1800" b="1" dirty="0" smtClean="0">
                <a:latin typeface="Courier New" pitchFamily="49" charset="0"/>
                <a:cs typeface="Courier New" pitchFamily="49" charset="0"/>
              </a:rPr>
              <a:t>– where ever the ball goes, stay in the centre of it to </a:t>
            </a:r>
            <a:r>
              <a:rPr lang="en-GB" sz="1800" b="1" dirty="0" smtClean="0">
                <a:latin typeface="Courier New" pitchFamily="49" charset="0"/>
                <a:cs typeface="Courier New" pitchFamily="49" charset="0"/>
              </a:rPr>
              <a:t>bounce </a:t>
            </a:r>
            <a:r>
              <a:rPr lang="en-GB" sz="1800" b="1" dirty="0" smtClean="0">
                <a:latin typeface="Courier New" pitchFamily="49" charset="0"/>
                <a:cs typeface="Courier New" pitchFamily="49" charset="0"/>
              </a:rPr>
              <a:t>it on your head.</a:t>
            </a:r>
          </a:p>
          <a:p>
            <a:pPr marL="457200" indent="-457200">
              <a:spcAft>
                <a:spcPts val="600"/>
              </a:spcAft>
              <a:buAutoNum type="arabicPeriod"/>
            </a:pPr>
            <a:r>
              <a:rPr lang="en-GB" sz="1800" b="1" dirty="0" smtClean="0">
                <a:solidFill>
                  <a:srgbClr val="C00000"/>
                </a:solidFill>
                <a:latin typeface="Courier New" pitchFamily="49" charset="0"/>
                <a:cs typeface="Courier New" pitchFamily="49" charset="0"/>
              </a:rPr>
              <a:t>Heel pop </a:t>
            </a:r>
            <a:r>
              <a:rPr lang="en-GB" sz="1800" b="1" dirty="0" smtClean="0">
                <a:latin typeface="Courier New" pitchFamily="49" charset="0"/>
                <a:cs typeface="Courier New" pitchFamily="49" charset="0"/>
              </a:rPr>
              <a:t>– trap the ball between the foot and the ankle, roll it up and pop it up.</a:t>
            </a:r>
          </a:p>
          <a:p>
            <a:pPr marL="457200" indent="-457200">
              <a:spcAft>
                <a:spcPts val="600"/>
              </a:spcAft>
              <a:buAutoNum type="arabicPeriod"/>
            </a:pPr>
            <a:endParaRPr lang="en-GB" sz="1600" b="1" dirty="0" smtClean="0">
              <a:latin typeface="Courier New" pitchFamily="49" charset="0"/>
              <a:cs typeface="Courier New" pitchFamily="49" charset="0"/>
            </a:endParaRPr>
          </a:p>
          <a:p>
            <a:pPr marL="457200" indent="-457200">
              <a:spcAft>
                <a:spcPts val="600"/>
              </a:spcAft>
              <a:buAutoNum type="arabicPeriod"/>
            </a:pPr>
            <a:endParaRPr lang="en-GB" sz="1600" b="1" dirty="0">
              <a:latin typeface="Courier New" pitchFamily="49" charset="0"/>
              <a:cs typeface="Courier New" pitchFamily="49" charset="0"/>
            </a:endParaRPr>
          </a:p>
        </p:txBody>
      </p:sp>
      <p:pic>
        <p:nvPicPr>
          <p:cNvPr id="3074"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6259" t="11962" r="46122" b="39978"/>
          <a:stretch/>
        </p:blipFill>
        <p:spPr bwMode="auto">
          <a:xfrm>
            <a:off x="5013434" y="4169561"/>
            <a:ext cx="3894227" cy="22097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pic>
        <p:nvPicPr>
          <p:cNvPr id="3075" name="Picture 3"/>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51454" t="37069" r="927" b="14871"/>
          <a:stretch/>
        </p:blipFill>
        <p:spPr bwMode="auto">
          <a:xfrm>
            <a:off x="1734206" y="4434626"/>
            <a:ext cx="3594538" cy="20396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chemeClr val="accent1"/>
                </a:solidFill>
              </a14:hiddenFill>
            </a:ext>
          </a:extLst>
        </p:spPr>
      </p:pic>
      <p:pic>
        <p:nvPicPr>
          <p:cNvPr id="3077" name="Picture 5" descr="C:\Users\Jurgitele\AppData\Local\Microsoft\Windows\Temporary Internet Files\Content.IE5\3E915CXK\MC900332448[1].wmf"/>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141890" y="5379835"/>
            <a:ext cx="1466193" cy="109444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58985717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ctrTitle"/>
          </p:nvPr>
        </p:nvSpPr>
        <p:spPr>
          <a:xfrm>
            <a:off x="406400" y="5551707"/>
            <a:ext cx="8030234" cy="619125"/>
          </a:xfrm>
        </p:spPr>
        <p:txBody>
          <a:bodyPr/>
          <a:lstStyle/>
          <a:p>
            <a:r>
              <a:rPr lang="en-GB" altLang="zh-TW" dirty="0" smtClean="0"/>
              <a:t>Next class we will go outside to try what we have learnt</a:t>
            </a:r>
            <a:r>
              <a:rPr lang="en-US" altLang="zh-TW" dirty="0" smtClean="0"/>
              <a:t>!</a:t>
            </a:r>
            <a:endParaRPr lang="en-GB" altLang="zh-TW" dirty="0"/>
          </a:p>
        </p:txBody>
      </p:sp>
    </p:spTree>
    <p:extLst>
      <p:ext uri="{BB962C8B-B14F-4D97-AF65-F5344CB8AC3E}">
        <p14:creationId xmlns="" xmlns:p14="http://schemas.microsoft.com/office/powerpoint/2010/main" val="408771140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eader WM"/>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311944" y="159488"/>
            <a:ext cx="8520112" cy="647700"/>
          </a:xfrm>
        </p:spPr>
        <p:txBody>
          <a:bodyPr/>
          <a:lstStyle/>
          <a:p>
            <a:r>
              <a:rPr lang="en-US" sz="2800" dirty="0">
                <a:latin typeface="Courier New" panose="02070309020205020404" pitchFamily="49" charset="0"/>
                <a:cs typeface="Courier New" panose="02070309020205020404" pitchFamily="49" charset="0"/>
              </a:rPr>
              <a:t>What is the Lithuanian for…?</a:t>
            </a:r>
            <a:endParaRPr lang="en-US" dirty="0"/>
          </a:p>
        </p:txBody>
      </p:sp>
      <p:pic>
        <p:nvPicPr>
          <p:cNvPr id="9218" name="Picture 2" descr="http://4.bp.blogspot.com/_eUfQtSZjArY/TKVNvMZAlMI/AAAAAAAAAkM/7N2brP37_Nw/s1600/squat01_dorse.jpg"/>
          <p:cNvPicPr>
            <a:picLocks noChangeAspect="1" noChangeArrowheads="1"/>
          </p:cNvPicPr>
          <p:nvPr/>
        </p:nvPicPr>
        <p:blipFill>
          <a:blip r:embed="rId3"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733350" y="1150880"/>
            <a:ext cx="3576647" cy="4556239"/>
          </a:xfrm>
          <a:prstGeom prst="rect">
            <a:avLst/>
          </a:prstGeom>
          <a:noFill/>
          <a:extLst>
            <a:ext uri="{909E8E84-426E-40DD-AFC4-6F175D3DCCD1}">
              <a14:hiddenFill xmlns="" xmlns:a14="http://schemas.microsoft.com/office/drawing/2010/main">
                <a:solidFill>
                  <a:srgbClr val="FFFFFF"/>
                </a:solidFill>
              </a14:hiddenFill>
            </a:ext>
          </a:extLst>
        </p:spPr>
      </p:pic>
      <p:pic>
        <p:nvPicPr>
          <p:cNvPr id="9220" name="Picture 4" descr="http://4.bp.blogspot.com/_eUfQtSZjArY/TJ34Pqd-d1I/AAAAAAAAAj0/taFhhfnU0_o/s1600/stretch01_dorse.jpg"/>
          <p:cNvPicPr>
            <a:picLocks noChangeAspect="1" noChangeArrowheads="1"/>
          </p:cNvPicPr>
          <p:nvPr/>
        </p:nvPicPr>
        <p:blipFill>
          <a:blip r:embed="rId4" cstate="print">
            <a:clrChange>
              <a:clrFrom>
                <a:srgbClr val="FFFFFF"/>
              </a:clrFrom>
              <a:clrTo>
                <a:srgbClr val="FFFFFF">
                  <a:alpha val="0"/>
                </a:srgbClr>
              </a:clrTo>
            </a:clrChange>
            <a:extLst>
              <a:ext uri="{28A0092B-C50C-407E-A947-70E740481C1C}">
                <a14:useLocalDpi xmlns="" xmlns:a14="http://schemas.microsoft.com/office/drawing/2010/main" val="0"/>
              </a:ext>
            </a:extLst>
          </a:blip>
          <a:srcRect/>
          <a:stretch>
            <a:fillRect/>
          </a:stretch>
        </p:blipFill>
        <p:spPr bwMode="auto">
          <a:xfrm>
            <a:off x="4731488" y="1128648"/>
            <a:ext cx="3594100" cy="4578471"/>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extBox 4"/>
          <p:cNvSpPr txBox="1"/>
          <p:nvPr/>
        </p:nvSpPr>
        <p:spPr>
          <a:xfrm>
            <a:off x="1520457" y="5659464"/>
            <a:ext cx="1828800" cy="769441"/>
          </a:xfrm>
          <a:prstGeom prst="rect">
            <a:avLst/>
          </a:prstGeom>
          <a:noFill/>
        </p:spPr>
        <p:txBody>
          <a:bodyPr wrap="square" rtlCol="0">
            <a:spAutoFit/>
          </a:bodyPr>
          <a:lstStyle/>
          <a:p>
            <a:r>
              <a:rPr lang="en-US" sz="4400" dirty="0" smtClean="0">
                <a:latin typeface="Arial Rounded MT Bold" panose="020F0704030504030204" pitchFamily="34" charset="0"/>
              </a:rPr>
              <a:t>down</a:t>
            </a:r>
            <a:endParaRPr lang="en-US" sz="4400" dirty="0">
              <a:latin typeface="Arial Rounded MT Bold" panose="020F0704030504030204" pitchFamily="34" charset="0"/>
            </a:endParaRPr>
          </a:p>
        </p:txBody>
      </p:sp>
      <p:sp>
        <p:nvSpPr>
          <p:cNvPr id="8" name="TextBox 7"/>
          <p:cNvSpPr txBox="1"/>
          <p:nvPr/>
        </p:nvSpPr>
        <p:spPr>
          <a:xfrm>
            <a:off x="6021571" y="5718731"/>
            <a:ext cx="1210339" cy="769441"/>
          </a:xfrm>
          <a:prstGeom prst="rect">
            <a:avLst/>
          </a:prstGeom>
          <a:noFill/>
        </p:spPr>
        <p:txBody>
          <a:bodyPr wrap="square" rtlCol="0">
            <a:spAutoFit/>
          </a:bodyPr>
          <a:lstStyle/>
          <a:p>
            <a:r>
              <a:rPr lang="en-US" sz="4400" dirty="0" smtClean="0">
                <a:latin typeface="Arial Rounded MT Bold" panose="020F0704030504030204" pitchFamily="34" charset="0"/>
              </a:rPr>
              <a:t>up</a:t>
            </a:r>
            <a:endParaRPr lang="en-US" sz="4400" dirty="0">
              <a:latin typeface="Arial Rounded MT Bold" panose="020F0704030504030204" pitchFamily="34" charset="0"/>
            </a:endParaRPr>
          </a:p>
        </p:txBody>
      </p:sp>
      <p:sp>
        <p:nvSpPr>
          <p:cNvPr id="6" name="Left Arrow 5"/>
          <p:cNvSpPr/>
          <p:nvPr/>
        </p:nvSpPr>
        <p:spPr>
          <a:xfrm rot="16200000">
            <a:off x="3540642" y="3391301"/>
            <a:ext cx="669851" cy="27644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Left Arrow 9"/>
          <p:cNvSpPr/>
          <p:nvPr/>
        </p:nvSpPr>
        <p:spPr>
          <a:xfrm rot="5400000">
            <a:off x="7508356" y="3447038"/>
            <a:ext cx="669851" cy="276447"/>
          </a:xfrm>
          <a:prstGeom prst="lef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 xmlns:p14="http://schemas.microsoft.com/office/powerpoint/2010/main" val="230701899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descr="Header WM"/>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311944" y="185632"/>
            <a:ext cx="8520112" cy="647700"/>
          </a:xfrm>
        </p:spPr>
        <p:txBody>
          <a:bodyPr/>
          <a:lstStyle/>
          <a:p>
            <a:r>
              <a:rPr lang="en-US" sz="2800" dirty="0">
                <a:latin typeface="Courier New" panose="02070309020205020404" pitchFamily="49" charset="0"/>
                <a:cs typeface="Courier New" panose="02070309020205020404" pitchFamily="49" charset="0"/>
              </a:rPr>
              <a:t>What is the Lithuanian for…?</a:t>
            </a:r>
            <a:endParaRPr lang="en-US" dirty="0"/>
          </a:p>
        </p:txBody>
      </p:sp>
      <p:pic>
        <p:nvPicPr>
          <p:cNvPr id="6146"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6224" b="53540"/>
          <a:stretch/>
        </p:blipFill>
        <p:spPr bwMode="auto">
          <a:xfrm>
            <a:off x="481839" y="1222744"/>
            <a:ext cx="3874350" cy="510362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pic>
        <p:nvPicPr>
          <p:cNvPr id="5" name="Picture 2"/>
          <p:cNvPicPr>
            <a:picLocks noChangeAspect="1" noChangeArrowheads="1"/>
          </p:cNvPicPr>
          <p:nvPr/>
        </p:nvPicPr>
        <p:blipFill rotWithShape="1">
          <a:blip r:embed="rId3" cstate="print">
            <a:extLst>
              <a:ext uri="{28A0092B-C50C-407E-A947-70E740481C1C}">
                <a14:useLocalDpi xmlns="" xmlns:a14="http://schemas.microsoft.com/office/drawing/2010/main" val="0"/>
              </a:ext>
            </a:extLst>
          </a:blip>
          <a:srcRect l="6224" t="46405" b="3160"/>
          <a:stretch/>
        </p:blipFill>
        <p:spPr bwMode="auto">
          <a:xfrm>
            <a:off x="4769409" y="833332"/>
            <a:ext cx="3630312" cy="51913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Tree>
    <p:extLst>
      <p:ext uri="{BB962C8B-B14F-4D97-AF65-F5344CB8AC3E}">
        <p14:creationId xmlns="" xmlns:p14="http://schemas.microsoft.com/office/powerpoint/2010/main" val="26890551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eader WM"/>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311944" y="31898"/>
            <a:ext cx="8520112" cy="647700"/>
          </a:xfrm>
        </p:spPr>
        <p:txBody>
          <a:bodyPr/>
          <a:lstStyle/>
          <a:p>
            <a:r>
              <a:rPr lang="en-US" sz="4000" dirty="0" smtClean="0">
                <a:latin typeface="Courier New" panose="02070309020205020404" pitchFamily="49" charset="0"/>
                <a:cs typeface="Courier New" panose="02070309020205020404" pitchFamily="49" charset="0"/>
              </a:rPr>
              <a:t>Warm-up exercises:</a:t>
            </a:r>
            <a:endParaRPr lang="en-US" sz="4000" dirty="0">
              <a:latin typeface="Courier New" panose="02070309020205020404" pitchFamily="49" charset="0"/>
              <a:cs typeface="Courier New" panose="02070309020205020404" pitchFamily="49" charset="0"/>
            </a:endParaRPr>
          </a:p>
        </p:txBody>
      </p:sp>
      <p:sp>
        <p:nvSpPr>
          <p:cNvPr id="3" name="TextBox 2"/>
          <p:cNvSpPr txBox="1"/>
          <p:nvPr/>
        </p:nvSpPr>
        <p:spPr>
          <a:xfrm>
            <a:off x="404037" y="1275907"/>
            <a:ext cx="4348716" cy="1200329"/>
          </a:xfrm>
          <a:prstGeom prst="rect">
            <a:avLst/>
          </a:prstGeom>
          <a:noFill/>
        </p:spPr>
        <p:txBody>
          <a:bodyPr wrap="square" rtlCol="0">
            <a:spAutoFit/>
          </a:bodyPr>
          <a:lstStyle/>
          <a:p>
            <a:r>
              <a:rPr lang="en-GB" b="1" dirty="0">
                <a:latin typeface="Courier New" pitchFamily="49" charset="0"/>
                <a:cs typeface="Courier New" pitchFamily="49" charset="0"/>
              </a:rPr>
              <a:t>1. Line up, please. On the signal sprint ten metres and run back. The last one has to do 3 press-ups.</a:t>
            </a:r>
            <a:endParaRPr lang="lt-LT" b="1" dirty="0">
              <a:latin typeface="Courier New" pitchFamily="49" charset="0"/>
              <a:cs typeface="Courier New" pitchFamily="49" charset="0"/>
            </a:endParaRPr>
          </a:p>
        </p:txBody>
      </p:sp>
      <p:sp>
        <p:nvSpPr>
          <p:cNvPr id="5" name="TextBox 4"/>
          <p:cNvSpPr txBox="1"/>
          <p:nvPr/>
        </p:nvSpPr>
        <p:spPr>
          <a:xfrm>
            <a:off x="404037" y="3097620"/>
            <a:ext cx="4348716" cy="1477328"/>
          </a:xfrm>
          <a:prstGeom prst="rect">
            <a:avLst/>
          </a:prstGeom>
          <a:noFill/>
        </p:spPr>
        <p:txBody>
          <a:bodyPr wrap="square" rtlCol="0">
            <a:spAutoFit/>
          </a:bodyPr>
          <a:lstStyle/>
          <a:p>
            <a:r>
              <a:rPr lang="en-GB" b="1" dirty="0">
                <a:latin typeface="Courier New" pitchFamily="49" charset="0"/>
                <a:cs typeface="Courier New" pitchFamily="49" charset="0"/>
              </a:rPr>
              <a:t>2. Squat down, please. Feet and hands on the line. Jump up and sprint to the centre-line. The last one has to do 6 press-ups.</a:t>
            </a:r>
            <a:endParaRPr lang="lt-LT" b="1" dirty="0">
              <a:latin typeface="Courier New" pitchFamily="49" charset="0"/>
              <a:cs typeface="Courier New" pitchFamily="49" charset="0"/>
            </a:endParaRPr>
          </a:p>
        </p:txBody>
      </p:sp>
      <p:sp>
        <p:nvSpPr>
          <p:cNvPr id="6" name="TextBox 5"/>
          <p:cNvSpPr txBox="1"/>
          <p:nvPr/>
        </p:nvSpPr>
        <p:spPr>
          <a:xfrm>
            <a:off x="404037" y="5149702"/>
            <a:ext cx="4348716" cy="1477328"/>
          </a:xfrm>
          <a:prstGeom prst="rect">
            <a:avLst/>
          </a:prstGeom>
          <a:noFill/>
        </p:spPr>
        <p:txBody>
          <a:bodyPr wrap="square" rtlCol="0">
            <a:spAutoFit/>
          </a:bodyPr>
          <a:lstStyle/>
          <a:p>
            <a:r>
              <a:rPr lang="en-GB" b="1" dirty="0">
                <a:latin typeface="Courier New" pitchFamily="49" charset="0"/>
                <a:cs typeface="Courier New" pitchFamily="49" charset="0"/>
              </a:rPr>
              <a:t>3. Sit down, please. Legs and arms are stretched. Jump up and sprint to the centre-line. The last one has to do 9 press-ups.</a:t>
            </a:r>
            <a:endParaRPr lang="lt-LT" b="1" dirty="0">
              <a:latin typeface="Courier New" pitchFamily="49" charset="0"/>
              <a:cs typeface="Courier New" pitchFamily="49" charset="0"/>
            </a:endParaRPr>
          </a:p>
        </p:txBody>
      </p:sp>
      <p:pic>
        <p:nvPicPr>
          <p:cNvPr id="1026" name="Paveikslėlis 1" descr="F:\Nuotraukos\101_0462.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019675" y="668911"/>
            <a:ext cx="2657032" cy="199277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027" name="Paveikslėlis 2" descr="F:\Nuotraukos\101_0465.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755629" y="2477011"/>
            <a:ext cx="2933478" cy="22001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1028" name="Paveikslėlis 3" descr="F:\Nuotraukos\101_0466.JP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907742" y="4297949"/>
            <a:ext cx="3196208" cy="239715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88463871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Header WM"/>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 name="Title 1"/>
          <p:cNvSpPr>
            <a:spLocks noGrp="1"/>
          </p:cNvSpPr>
          <p:nvPr>
            <p:ph type="title"/>
          </p:nvPr>
        </p:nvSpPr>
        <p:spPr>
          <a:xfrm>
            <a:off x="311944" y="31898"/>
            <a:ext cx="8520112" cy="647700"/>
          </a:xfrm>
        </p:spPr>
        <p:txBody>
          <a:bodyPr/>
          <a:lstStyle/>
          <a:p>
            <a:r>
              <a:rPr lang="en-US" sz="4000" dirty="0" smtClean="0">
                <a:latin typeface="Courier New" panose="02070309020205020404" pitchFamily="49" charset="0"/>
                <a:cs typeface="Courier New" panose="02070309020205020404" pitchFamily="49" charset="0"/>
              </a:rPr>
              <a:t>Warm-up exercises:</a:t>
            </a:r>
            <a:endParaRPr lang="en-US" sz="4000" dirty="0">
              <a:latin typeface="Courier New" panose="02070309020205020404" pitchFamily="49" charset="0"/>
              <a:cs typeface="Courier New" panose="02070309020205020404" pitchFamily="49" charset="0"/>
            </a:endParaRPr>
          </a:p>
        </p:txBody>
      </p:sp>
      <p:sp>
        <p:nvSpPr>
          <p:cNvPr id="3" name="TextBox 2"/>
          <p:cNvSpPr txBox="1"/>
          <p:nvPr/>
        </p:nvSpPr>
        <p:spPr>
          <a:xfrm>
            <a:off x="404037" y="1658601"/>
            <a:ext cx="4348716" cy="1477328"/>
          </a:xfrm>
          <a:prstGeom prst="rect">
            <a:avLst/>
          </a:prstGeom>
          <a:noFill/>
        </p:spPr>
        <p:txBody>
          <a:bodyPr wrap="square" rtlCol="0">
            <a:spAutoFit/>
          </a:bodyPr>
          <a:lstStyle/>
          <a:p>
            <a:r>
              <a:rPr lang="lt-LT" b="1" dirty="0">
                <a:latin typeface="Courier New" pitchFamily="49" charset="0"/>
                <a:cs typeface="Courier New" pitchFamily="49" charset="0"/>
              </a:rPr>
              <a:t>4. </a:t>
            </a:r>
            <a:r>
              <a:rPr lang="en-US" b="1" dirty="0" smtClean="0">
                <a:latin typeface="Courier New" pitchFamily="49" charset="0"/>
                <a:cs typeface="Courier New" pitchFamily="49" charset="0"/>
              </a:rPr>
              <a:t>Lie down, please. The arms are stretched. Jump up and sprint to the centre-line. The last one has to do 12 press-ups.</a:t>
            </a:r>
            <a:endParaRPr lang="en-US" b="1" dirty="0">
              <a:latin typeface="Courier New" pitchFamily="49" charset="0"/>
              <a:cs typeface="Courier New" pitchFamily="49" charset="0"/>
            </a:endParaRPr>
          </a:p>
        </p:txBody>
      </p:sp>
      <p:sp>
        <p:nvSpPr>
          <p:cNvPr id="6" name="TextBox 5"/>
          <p:cNvSpPr txBox="1"/>
          <p:nvPr/>
        </p:nvSpPr>
        <p:spPr>
          <a:xfrm>
            <a:off x="404037" y="4140676"/>
            <a:ext cx="4348716" cy="1754326"/>
          </a:xfrm>
          <a:prstGeom prst="rect">
            <a:avLst/>
          </a:prstGeom>
          <a:noFill/>
        </p:spPr>
        <p:txBody>
          <a:bodyPr wrap="square" rtlCol="0">
            <a:spAutoFit/>
          </a:bodyPr>
          <a:lstStyle/>
          <a:p>
            <a:r>
              <a:rPr lang="en-GB" b="1" dirty="0" smtClean="0">
                <a:latin typeface="Courier New" pitchFamily="49" charset="0"/>
                <a:cs typeface="Courier New" pitchFamily="49" charset="0"/>
              </a:rPr>
              <a:t>5. Line up, please. Sprint 5 meters </a:t>
            </a:r>
            <a:r>
              <a:rPr lang="en-US" b="1" dirty="0" smtClean="0">
                <a:latin typeface="Courier New" pitchFamily="49" charset="0"/>
                <a:cs typeface="Courier New" pitchFamily="49" charset="0"/>
              </a:rPr>
              <a:t>to </a:t>
            </a:r>
            <a:r>
              <a:rPr lang="en-US" b="1" dirty="0">
                <a:latin typeface="Courier New" pitchFamily="49" charset="0"/>
                <a:cs typeface="Courier New" pitchFamily="49" charset="0"/>
              </a:rPr>
              <a:t>the line, touch the line, come back, touch the line, sprint 10 meters to the next line. Do 10 press-ups and run back.</a:t>
            </a:r>
            <a:endParaRPr lang="lt-LT" b="1" dirty="0">
              <a:latin typeface="Courier New" pitchFamily="49" charset="0"/>
              <a:cs typeface="Courier New" pitchFamily="49" charset="0"/>
            </a:endParaRPr>
          </a:p>
        </p:txBody>
      </p:sp>
      <p:pic>
        <p:nvPicPr>
          <p:cNvPr id="2050" name="Paveikslėlis 4" descr="F:\Nuotraukos\101_0467.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17225" y="955625"/>
            <a:ext cx="3345902" cy="251861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pic>
        <p:nvPicPr>
          <p:cNvPr id="2051" name="Paveikslėlis 1" descr="F:\Nuotraukos\101_0462.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117225" y="3769765"/>
            <a:ext cx="3345902" cy="249614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2687036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Header WM"/>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tle 1"/>
          <p:cNvSpPr txBox="1">
            <a:spLocks/>
          </p:cNvSpPr>
          <p:nvPr/>
        </p:nvSpPr>
        <p:spPr bwMode="gray">
          <a:xfrm>
            <a:off x="311944" y="31898"/>
            <a:ext cx="8520112"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algn="l" rtl="0" eaLnBrk="1" fontAlgn="base" hangingPunct="1">
              <a:spcBef>
                <a:spcPct val="0"/>
              </a:spcBef>
              <a:spcAft>
                <a:spcPct val="0"/>
              </a:spcAft>
              <a:defRPr sz="2600" b="1" kern="1200">
                <a:solidFill>
                  <a:srgbClr val="000000"/>
                </a:solidFill>
                <a:latin typeface="+mj-lt"/>
                <a:ea typeface="+mj-ea"/>
                <a:cs typeface="+mj-cs"/>
              </a:defRPr>
            </a:lvl1pPr>
            <a:lvl2pPr algn="l" rtl="0" eaLnBrk="1" fontAlgn="base" hangingPunct="1">
              <a:spcBef>
                <a:spcPct val="0"/>
              </a:spcBef>
              <a:spcAft>
                <a:spcPct val="0"/>
              </a:spcAft>
              <a:defRPr sz="2600" b="1">
                <a:solidFill>
                  <a:srgbClr val="000000"/>
                </a:solidFill>
                <a:latin typeface="Calibri" pitchFamily="34" charset="0"/>
              </a:defRPr>
            </a:lvl2pPr>
            <a:lvl3pPr algn="l" rtl="0" eaLnBrk="1" fontAlgn="base" hangingPunct="1">
              <a:spcBef>
                <a:spcPct val="0"/>
              </a:spcBef>
              <a:spcAft>
                <a:spcPct val="0"/>
              </a:spcAft>
              <a:defRPr sz="2600" b="1">
                <a:solidFill>
                  <a:srgbClr val="000000"/>
                </a:solidFill>
                <a:latin typeface="Calibri" pitchFamily="34" charset="0"/>
              </a:defRPr>
            </a:lvl3pPr>
            <a:lvl4pPr algn="l" rtl="0" eaLnBrk="1" fontAlgn="base" hangingPunct="1">
              <a:spcBef>
                <a:spcPct val="0"/>
              </a:spcBef>
              <a:spcAft>
                <a:spcPct val="0"/>
              </a:spcAft>
              <a:defRPr sz="2600" b="1">
                <a:solidFill>
                  <a:srgbClr val="000000"/>
                </a:solidFill>
                <a:latin typeface="Calibri" pitchFamily="34" charset="0"/>
              </a:defRPr>
            </a:lvl4pPr>
            <a:lvl5pPr algn="l" rtl="0" eaLnBrk="1" fontAlgn="base" hangingPunct="1">
              <a:spcBef>
                <a:spcPct val="0"/>
              </a:spcBef>
              <a:spcAft>
                <a:spcPct val="0"/>
              </a:spcAft>
              <a:defRPr sz="2600" b="1">
                <a:solidFill>
                  <a:srgbClr val="000000"/>
                </a:solidFill>
                <a:latin typeface="Calibri" pitchFamily="34" charset="0"/>
              </a:defRPr>
            </a:lvl5pPr>
            <a:lvl6pPr marL="457200" algn="l" rtl="0" eaLnBrk="1" fontAlgn="base" hangingPunct="1">
              <a:spcBef>
                <a:spcPct val="0"/>
              </a:spcBef>
              <a:spcAft>
                <a:spcPct val="0"/>
              </a:spcAft>
              <a:defRPr sz="2600" b="1">
                <a:solidFill>
                  <a:srgbClr val="000000"/>
                </a:solidFill>
                <a:latin typeface="Calibri" pitchFamily="34" charset="0"/>
              </a:defRPr>
            </a:lvl6pPr>
            <a:lvl7pPr marL="914400" algn="l" rtl="0" eaLnBrk="1" fontAlgn="base" hangingPunct="1">
              <a:spcBef>
                <a:spcPct val="0"/>
              </a:spcBef>
              <a:spcAft>
                <a:spcPct val="0"/>
              </a:spcAft>
              <a:defRPr sz="2600" b="1">
                <a:solidFill>
                  <a:srgbClr val="000000"/>
                </a:solidFill>
                <a:latin typeface="Calibri" pitchFamily="34" charset="0"/>
              </a:defRPr>
            </a:lvl7pPr>
            <a:lvl8pPr marL="1371600" algn="l" rtl="0" eaLnBrk="1" fontAlgn="base" hangingPunct="1">
              <a:spcBef>
                <a:spcPct val="0"/>
              </a:spcBef>
              <a:spcAft>
                <a:spcPct val="0"/>
              </a:spcAft>
              <a:defRPr sz="2600" b="1">
                <a:solidFill>
                  <a:srgbClr val="000000"/>
                </a:solidFill>
                <a:latin typeface="Calibri" pitchFamily="34" charset="0"/>
              </a:defRPr>
            </a:lvl8pPr>
            <a:lvl9pPr marL="1828800" algn="l" rtl="0" eaLnBrk="1" fontAlgn="base" hangingPunct="1">
              <a:spcBef>
                <a:spcPct val="0"/>
              </a:spcBef>
              <a:spcAft>
                <a:spcPct val="0"/>
              </a:spcAft>
              <a:defRPr sz="2600" b="1">
                <a:solidFill>
                  <a:srgbClr val="000000"/>
                </a:solidFill>
                <a:latin typeface="Calibri" pitchFamily="34" charset="0"/>
              </a:defRPr>
            </a:lvl9pPr>
          </a:lstStyle>
          <a:p>
            <a:r>
              <a:rPr lang="en-US" sz="4000" dirty="0" smtClean="0">
                <a:latin typeface="Courier New" panose="02070309020205020404" pitchFamily="49" charset="0"/>
                <a:cs typeface="Courier New" panose="02070309020205020404" pitchFamily="49" charset="0"/>
              </a:rPr>
              <a:t>Warm-up exercises:</a:t>
            </a:r>
            <a:endParaRPr lang="en-US" sz="4000" dirty="0">
              <a:latin typeface="Courier New" panose="02070309020205020404" pitchFamily="49" charset="0"/>
              <a:cs typeface="Courier New" panose="02070309020205020404" pitchFamily="49" charset="0"/>
            </a:endParaRPr>
          </a:p>
        </p:txBody>
      </p:sp>
      <p:sp>
        <p:nvSpPr>
          <p:cNvPr id="6" name="TextBox 5"/>
          <p:cNvSpPr txBox="1"/>
          <p:nvPr/>
        </p:nvSpPr>
        <p:spPr>
          <a:xfrm>
            <a:off x="520996" y="1329070"/>
            <a:ext cx="4837814" cy="5078313"/>
          </a:xfrm>
          <a:prstGeom prst="rect">
            <a:avLst/>
          </a:prstGeom>
          <a:noFill/>
        </p:spPr>
        <p:txBody>
          <a:bodyPr wrap="square" rtlCol="0">
            <a:spAutoFit/>
          </a:bodyPr>
          <a:lstStyle/>
          <a:p>
            <a:pPr marL="342900" lvl="0" indent="-342900">
              <a:buAutoNum type="arabicPeriod"/>
            </a:pPr>
            <a:r>
              <a:rPr lang="en-GB" b="1" dirty="0" smtClean="0">
                <a:latin typeface="Courier New" pitchFamily="49" charset="0"/>
                <a:cs typeface="Courier New" pitchFamily="49" charset="0"/>
              </a:rPr>
              <a:t>The </a:t>
            </a:r>
            <a:r>
              <a:rPr lang="en-GB" b="1" dirty="0">
                <a:latin typeface="Courier New" pitchFamily="49" charset="0"/>
                <a:cs typeface="Courier New" pitchFamily="49" charset="0"/>
              </a:rPr>
              <a:t>students have to sit down in a circle, hold each </a:t>
            </a:r>
            <a:r>
              <a:rPr lang="en-GB" b="1" dirty="0" smtClean="0">
                <a:latin typeface="Courier New" pitchFamily="49" charset="0"/>
                <a:cs typeface="Courier New" pitchFamily="49" charset="0"/>
              </a:rPr>
              <a:t>others’ </a:t>
            </a:r>
            <a:r>
              <a:rPr lang="en-GB" b="1" dirty="0">
                <a:latin typeface="Courier New" pitchFamily="49" charset="0"/>
                <a:cs typeface="Courier New" pitchFamily="49" charset="0"/>
              </a:rPr>
              <a:t>hands, bend the legs and do 10 sit-ups</a:t>
            </a:r>
            <a:r>
              <a:rPr lang="en-GB" b="1" dirty="0" smtClean="0">
                <a:latin typeface="Courier New" pitchFamily="49" charset="0"/>
                <a:cs typeface="Courier New" pitchFamily="49" charset="0"/>
              </a:rPr>
              <a:t>.</a:t>
            </a:r>
          </a:p>
          <a:p>
            <a:pPr marL="342900" lvl="0" indent="-342900">
              <a:buAutoNum type="arabicPeriod"/>
            </a:pPr>
            <a:endParaRPr lang="en-GB" b="1" dirty="0" smtClean="0">
              <a:latin typeface="Courier New" pitchFamily="49" charset="0"/>
              <a:cs typeface="Courier New" pitchFamily="49" charset="0"/>
            </a:endParaRPr>
          </a:p>
          <a:p>
            <a:pPr marL="342900" lvl="0" indent="-342900">
              <a:buAutoNum type="arabicPeriod"/>
            </a:pPr>
            <a:endParaRPr lang="en-GB" b="1" dirty="0" smtClean="0">
              <a:latin typeface="Courier New" pitchFamily="49" charset="0"/>
              <a:cs typeface="Courier New" pitchFamily="49" charset="0"/>
            </a:endParaRPr>
          </a:p>
          <a:p>
            <a:pPr marL="342900" indent="-342900">
              <a:buFontTx/>
              <a:buAutoNum type="arabicPeriod"/>
            </a:pPr>
            <a:r>
              <a:rPr lang="en-GB" b="1" dirty="0">
                <a:latin typeface="Courier New" pitchFamily="49" charset="0"/>
                <a:cs typeface="Courier New" pitchFamily="49" charset="0"/>
              </a:rPr>
              <a:t>The students stand in a circle and hold each </a:t>
            </a:r>
            <a:r>
              <a:rPr lang="en-GB" b="1" dirty="0" smtClean="0">
                <a:latin typeface="Courier New" pitchFamily="49" charset="0"/>
                <a:cs typeface="Courier New" pitchFamily="49" charset="0"/>
              </a:rPr>
              <a:t>others’ </a:t>
            </a:r>
            <a:r>
              <a:rPr lang="en-GB" b="1" dirty="0">
                <a:latin typeface="Courier New" pitchFamily="49" charset="0"/>
                <a:cs typeface="Courier New" pitchFamily="49" charset="0"/>
              </a:rPr>
              <a:t>hands. Two students are left out of the circle. One of them is a runaway, another one is a catcher. All students can move in different directions. The students standing in the circle should move in such a way that they protect the runaway.</a:t>
            </a:r>
            <a:endParaRPr lang="en-US" b="1" dirty="0">
              <a:latin typeface="Courier New" pitchFamily="49" charset="0"/>
              <a:cs typeface="Courier New" pitchFamily="49" charset="0"/>
            </a:endParaRPr>
          </a:p>
          <a:p>
            <a:pPr marL="342900" lvl="0" indent="-342900">
              <a:buAutoNum type="arabicPeriod"/>
            </a:pPr>
            <a:endParaRPr lang="en-US" b="1" dirty="0">
              <a:latin typeface="Courier New" pitchFamily="49" charset="0"/>
              <a:cs typeface="Courier New" pitchFamily="49" charset="0"/>
            </a:endParaRPr>
          </a:p>
          <a:p>
            <a:endParaRPr lang="en-US" b="1" dirty="0">
              <a:latin typeface="Courier New" pitchFamily="49" charset="0"/>
              <a:cs typeface="Courier New" pitchFamily="49" charset="0"/>
            </a:endParaRPr>
          </a:p>
        </p:txBody>
      </p:sp>
      <p:pic>
        <p:nvPicPr>
          <p:cNvPr id="7" name="Paveikslėlis 5" descr="101_0468"/>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571460" y="956043"/>
            <a:ext cx="3009013" cy="21167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aveikslėlis 6" descr="101_0476"/>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571460" y="3729727"/>
            <a:ext cx="3117112" cy="21437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17647405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4" descr="Header WM"/>
          <p:cNvPicPr>
            <a:picLocks noChangeAspect="1" noChangeArrowheads="1"/>
          </p:cNvPicPr>
          <p:nvPr/>
        </p:nvPicPr>
        <p:blipFill>
          <a:blip r:embed="rId2" cstate="print">
            <a:duotone>
              <a:schemeClr val="accent3">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tle 1"/>
          <p:cNvSpPr txBox="1">
            <a:spLocks/>
          </p:cNvSpPr>
          <p:nvPr/>
        </p:nvSpPr>
        <p:spPr bwMode="gray">
          <a:xfrm>
            <a:off x="311944" y="31898"/>
            <a:ext cx="8520112" cy="6477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lvl1pPr algn="l" rtl="0" eaLnBrk="1" fontAlgn="base" hangingPunct="1">
              <a:spcBef>
                <a:spcPct val="0"/>
              </a:spcBef>
              <a:spcAft>
                <a:spcPct val="0"/>
              </a:spcAft>
              <a:defRPr sz="2600" b="1" kern="1200">
                <a:solidFill>
                  <a:srgbClr val="000000"/>
                </a:solidFill>
                <a:latin typeface="+mj-lt"/>
                <a:ea typeface="+mj-ea"/>
                <a:cs typeface="+mj-cs"/>
              </a:defRPr>
            </a:lvl1pPr>
            <a:lvl2pPr algn="l" rtl="0" eaLnBrk="1" fontAlgn="base" hangingPunct="1">
              <a:spcBef>
                <a:spcPct val="0"/>
              </a:spcBef>
              <a:spcAft>
                <a:spcPct val="0"/>
              </a:spcAft>
              <a:defRPr sz="2600" b="1">
                <a:solidFill>
                  <a:srgbClr val="000000"/>
                </a:solidFill>
                <a:latin typeface="Calibri" pitchFamily="34" charset="0"/>
              </a:defRPr>
            </a:lvl2pPr>
            <a:lvl3pPr algn="l" rtl="0" eaLnBrk="1" fontAlgn="base" hangingPunct="1">
              <a:spcBef>
                <a:spcPct val="0"/>
              </a:spcBef>
              <a:spcAft>
                <a:spcPct val="0"/>
              </a:spcAft>
              <a:defRPr sz="2600" b="1">
                <a:solidFill>
                  <a:srgbClr val="000000"/>
                </a:solidFill>
                <a:latin typeface="Calibri" pitchFamily="34" charset="0"/>
              </a:defRPr>
            </a:lvl3pPr>
            <a:lvl4pPr algn="l" rtl="0" eaLnBrk="1" fontAlgn="base" hangingPunct="1">
              <a:spcBef>
                <a:spcPct val="0"/>
              </a:spcBef>
              <a:spcAft>
                <a:spcPct val="0"/>
              </a:spcAft>
              <a:defRPr sz="2600" b="1">
                <a:solidFill>
                  <a:srgbClr val="000000"/>
                </a:solidFill>
                <a:latin typeface="Calibri" pitchFamily="34" charset="0"/>
              </a:defRPr>
            </a:lvl4pPr>
            <a:lvl5pPr algn="l" rtl="0" eaLnBrk="1" fontAlgn="base" hangingPunct="1">
              <a:spcBef>
                <a:spcPct val="0"/>
              </a:spcBef>
              <a:spcAft>
                <a:spcPct val="0"/>
              </a:spcAft>
              <a:defRPr sz="2600" b="1">
                <a:solidFill>
                  <a:srgbClr val="000000"/>
                </a:solidFill>
                <a:latin typeface="Calibri" pitchFamily="34" charset="0"/>
              </a:defRPr>
            </a:lvl5pPr>
            <a:lvl6pPr marL="457200" algn="l" rtl="0" eaLnBrk="1" fontAlgn="base" hangingPunct="1">
              <a:spcBef>
                <a:spcPct val="0"/>
              </a:spcBef>
              <a:spcAft>
                <a:spcPct val="0"/>
              </a:spcAft>
              <a:defRPr sz="2600" b="1">
                <a:solidFill>
                  <a:srgbClr val="000000"/>
                </a:solidFill>
                <a:latin typeface="Calibri" pitchFamily="34" charset="0"/>
              </a:defRPr>
            </a:lvl6pPr>
            <a:lvl7pPr marL="914400" algn="l" rtl="0" eaLnBrk="1" fontAlgn="base" hangingPunct="1">
              <a:spcBef>
                <a:spcPct val="0"/>
              </a:spcBef>
              <a:spcAft>
                <a:spcPct val="0"/>
              </a:spcAft>
              <a:defRPr sz="2600" b="1">
                <a:solidFill>
                  <a:srgbClr val="000000"/>
                </a:solidFill>
                <a:latin typeface="Calibri" pitchFamily="34" charset="0"/>
              </a:defRPr>
            </a:lvl7pPr>
            <a:lvl8pPr marL="1371600" algn="l" rtl="0" eaLnBrk="1" fontAlgn="base" hangingPunct="1">
              <a:spcBef>
                <a:spcPct val="0"/>
              </a:spcBef>
              <a:spcAft>
                <a:spcPct val="0"/>
              </a:spcAft>
              <a:defRPr sz="2600" b="1">
                <a:solidFill>
                  <a:srgbClr val="000000"/>
                </a:solidFill>
                <a:latin typeface="Calibri" pitchFamily="34" charset="0"/>
              </a:defRPr>
            </a:lvl8pPr>
            <a:lvl9pPr marL="1828800" algn="l" rtl="0" eaLnBrk="1" fontAlgn="base" hangingPunct="1">
              <a:spcBef>
                <a:spcPct val="0"/>
              </a:spcBef>
              <a:spcAft>
                <a:spcPct val="0"/>
              </a:spcAft>
              <a:defRPr sz="2600" b="1">
                <a:solidFill>
                  <a:srgbClr val="000000"/>
                </a:solidFill>
                <a:latin typeface="Calibri" pitchFamily="34" charset="0"/>
              </a:defRPr>
            </a:lvl9pPr>
          </a:lstStyle>
          <a:p>
            <a:r>
              <a:rPr lang="en-US" sz="4000" dirty="0" smtClean="0">
                <a:latin typeface="Courier New" panose="02070309020205020404" pitchFamily="49" charset="0"/>
                <a:cs typeface="Courier New" panose="02070309020205020404" pitchFamily="49" charset="0"/>
              </a:rPr>
              <a:t>Warm-up exercises:</a:t>
            </a:r>
            <a:endParaRPr lang="en-US" sz="4000" dirty="0">
              <a:latin typeface="Courier New" panose="02070309020205020404" pitchFamily="49" charset="0"/>
              <a:cs typeface="Courier New" panose="02070309020205020404" pitchFamily="49" charset="0"/>
            </a:endParaRPr>
          </a:p>
        </p:txBody>
      </p:sp>
      <p:sp>
        <p:nvSpPr>
          <p:cNvPr id="6" name="TextBox 5"/>
          <p:cNvSpPr txBox="1"/>
          <p:nvPr/>
        </p:nvSpPr>
        <p:spPr>
          <a:xfrm>
            <a:off x="499731" y="1201479"/>
            <a:ext cx="4380614" cy="5262979"/>
          </a:xfrm>
          <a:prstGeom prst="rect">
            <a:avLst/>
          </a:prstGeom>
          <a:noFill/>
        </p:spPr>
        <p:txBody>
          <a:bodyPr wrap="square" rtlCol="0">
            <a:spAutoFit/>
          </a:bodyPr>
          <a:lstStyle/>
          <a:p>
            <a:pPr lvl="0"/>
            <a:r>
              <a:rPr lang="en-GB" sz="1600" b="1" dirty="0" smtClean="0">
                <a:latin typeface="Courier New" pitchFamily="49" charset="0"/>
                <a:cs typeface="Courier New" pitchFamily="49" charset="0"/>
              </a:rPr>
              <a:t>3. The </a:t>
            </a:r>
            <a:r>
              <a:rPr lang="en-GB" sz="1600" b="1" dirty="0">
                <a:latin typeface="Courier New" pitchFamily="49" charset="0"/>
                <a:cs typeface="Courier New" pitchFamily="49" charset="0"/>
              </a:rPr>
              <a:t>students stand in a circle holding hands. Two students are given a hoop. The hoop has to go around the circle and return to the starting position</a:t>
            </a:r>
            <a:r>
              <a:rPr lang="en-GB" sz="1600" b="1" dirty="0" smtClean="0">
                <a:latin typeface="Courier New" pitchFamily="49" charset="0"/>
                <a:cs typeface="Courier New" pitchFamily="49" charset="0"/>
              </a:rPr>
              <a:t>.</a:t>
            </a:r>
          </a:p>
          <a:p>
            <a:pPr lvl="0"/>
            <a:endParaRPr lang="en-US" sz="1600" b="1" dirty="0" smtClean="0">
              <a:latin typeface="Courier New" pitchFamily="49" charset="0"/>
              <a:cs typeface="Courier New" pitchFamily="49" charset="0"/>
            </a:endParaRPr>
          </a:p>
          <a:p>
            <a:pPr lvl="0"/>
            <a:endParaRPr lang="en-US" sz="1600" b="1" dirty="0">
              <a:latin typeface="Courier New" pitchFamily="49" charset="0"/>
              <a:cs typeface="Courier New" pitchFamily="49" charset="0"/>
            </a:endParaRPr>
          </a:p>
          <a:p>
            <a:pPr lvl="0"/>
            <a:r>
              <a:rPr lang="en-GB" sz="1600" b="1" dirty="0" smtClean="0">
                <a:latin typeface="Courier New" pitchFamily="49" charset="0"/>
                <a:cs typeface="Courier New" pitchFamily="49" charset="0"/>
              </a:rPr>
              <a:t>4. The </a:t>
            </a:r>
            <a:r>
              <a:rPr lang="en-GB" sz="1600" b="1" dirty="0">
                <a:latin typeface="Courier New" pitchFamily="49" charset="0"/>
                <a:cs typeface="Courier New" pitchFamily="49" charset="0"/>
              </a:rPr>
              <a:t>students sit down in a circle holding hands. Two students are given a hoop. The hoop has to go around the circle and return to the starting position</a:t>
            </a:r>
            <a:r>
              <a:rPr lang="en-GB" sz="1600" b="1" dirty="0" smtClean="0">
                <a:latin typeface="Courier New" pitchFamily="49" charset="0"/>
                <a:cs typeface="Courier New" pitchFamily="49" charset="0"/>
              </a:rPr>
              <a:t>.</a:t>
            </a:r>
          </a:p>
          <a:p>
            <a:pPr lvl="0"/>
            <a:endParaRPr lang="en-US" sz="1600" b="1" dirty="0" smtClean="0">
              <a:latin typeface="Courier New" pitchFamily="49" charset="0"/>
              <a:cs typeface="Courier New" pitchFamily="49" charset="0"/>
            </a:endParaRPr>
          </a:p>
          <a:p>
            <a:pPr lvl="0"/>
            <a:endParaRPr lang="en-US" sz="1600" b="1" dirty="0">
              <a:latin typeface="Courier New" pitchFamily="49" charset="0"/>
              <a:cs typeface="Courier New" pitchFamily="49" charset="0"/>
            </a:endParaRPr>
          </a:p>
          <a:p>
            <a:pPr lvl="0"/>
            <a:r>
              <a:rPr lang="en-GB" sz="1600" b="1" dirty="0" smtClean="0">
                <a:latin typeface="Courier New" pitchFamily="49" charset="0"/>
                <a:cs typeface="Courier New" pitchFamily="49" charset="0"/>
              </a:rPr>
              <a:t>5. The </a:t>
            </a:r>
            <a:r>
              <a:rPr lang="en-GB" sz="1600" b="1" dirty="0">
                <a:latin typeface="Courier New" pitchFamily="49" charset="0"/>
                <a:cs typeface="Courier New" pitchFamily="49" charset="0"/>
              </a:rPr>
              <a:t>students line up one behind the other. The first student gives the ball to the student standing behind him and runs to the end of the line. The winner is the team that reaches the line first.</a:t>
            </a:r>
            <a:endParaRPr lang="en-US" sz="1600" b="1" dirty="0">
              <a:latin typeface="Courier New" pitchFamily="49" charset="0"/>
              <a:cs typeface="Courier New" pitchFamily="49" charset="0"/>
            </a:endParaRPr>
          </a:p>
          <a:p>
            <a:endParaRPr lang="en-US" sz="1600" b="1" dirty="0">
              <a:latin typeface="Courier New" pitchFamily="49" charset="0"/>
              <a:cs typeface="Courier New" pitchFamily="49" charset="0"/>
            </a:endParaRPr>
          </a:p>
        </p:txBody>
      </p:sp>
      <p:pic>
        <p:nvPicPr>
          <p:cNvPr id="7" name="Paveikslėlis 7" descr="101_0474"/>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50809" y="937546"/>
            <a:ext cx="2531656" cy="184818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aveikslėlis 8" descr="101_0472"/>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5576887" y="2700670"/>
            <a:ext cx="2684611" cy="187420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9" name="Paveikslėlis 9" descr="101_048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4920049" y="4462794"/>
            <a:ext cx="2993175" cy="190610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 xmlns:p14="http://schemas.microsoft.com/office/powerpoint/2010/main" val="39891210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Header WM"/>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4585" name="Rectangle 9"/>
          <p:cNvSpPr>
            <a:spLocks noGrp="1" noChangeArrowheads="1"/>
          </p:cNvSpPr>
          <p:nvPr>
            <p:ph type="title"/>
          </p:nvPr>
        </p:nvSpPr>
        <p:spPr>
          <a:xfrm>
            <a:off x="459525" y="2081951"/>
            <a:ext cx="5962540" cy="1522486"/>
          </a:xfrm>
          <a:noFill/>
          <a:ln/>
        </p:spPr>
        <p:txBody>
          <a:bodyPr/>
          <a:lstStyle/>
          <a:p>
            <a:r>
              <a:rPr lang="en-US" sz="4000" noProof="1" smtClean="0">
                <a:latin typeface="Courier New" panose="02070309020205020404" pitchFamily="49" charset="0"/>
                <a:cs typeface="Courier New" panose="02070309020205020404" pitchFamily="49" charset="0"/>
              </a:rPr>
              <a:t>WHAT DO YOU KNOW ABOUT THE HISTORY OF FOOTBALL?</a:t>
            </a:r>
          </a:p>
        </p:txBody>
      </p:sp>
      <p:pic>
        <p:nvPicPr>
          <p:cNvPr id="2050" name="Picture 2" descr="C:\Users\UKI\AppData\Local\Microsoft\Windows\Temporary Internet Files\Content.IE5\QSF6FONG\MC900440255[1].wmf"/>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13095"/>
          <a:stretch/>
        </p:blipFill>
        <p:spPr bwMode="auto">
          <a:xfrm flipH="1">
            <a:off x="6507126" y="2974530"/>
            <a:ext cx="2636874" cy="3886517"/>
          </a:xfrm>
          <a:prstGeom prst="rect">
            <a:avLst/>
          </a:prstGeom>
          <a:noFill/>
          <a:extLst>
            <a:ext uri="{909E8E84-426E-40DD-AFC4-6F175D3DCCD1}">
              <a14:hiddenFill xmlns="" xmlns:a14="http://schemas.microsoft.com/office/drawing/2010/main">
                <a:solidFill>
                  <a:srgbClr val="FFFFFF"/>
                </a:solidFill>
              </a14:hiddenFill>
            </a:ext>
          </a:extLst>
        </p:spPr>
      </p:pic>
      <p:sp>
        <p:nvSpPr>
          <p:cNvPr id="3" name="TextBox 2"/>
          <p:cNvSpPr txBox="1"/>
          <p:nvPr/>
        </p:nvSpPr>
        <p:spPr>
          <a:xfrm>
            <a:off x="95693" y="6467809"/>
            <a:ext cx="6326372" cy="261610"/>
          </a:xfrm>
          <a:prstGeom prst="rect">
            <a:avLst/>
          </a:prstGeom>
          <a:noFill/>
        </p:spPr>
        <p:txBody>
          <a:bodyPr wrap="square" rtlCol="0">
            <a:spAutoFit/>
          </a:bodyPr>
          <a:lstStyle/>
          <a:p>
            <a:r>
              <a:rPr lang="en-US" sz="1100" dirty="0">
                <a:latin typeface="Courier New" panose="02070309020205020404" pitchFamily="49" charset="0"/>
                <a:cs typeface="Courier New" panose="02070309020205020404" pitchFamily="49" charset="0"/>
              </a:rPr>
              <a:t>http://www.hornetfootball.org/documents/football-history.htm</a:t>
            </a:r>
          </a:p>
        </p:txBody>
      </p:sp>
    </p:spTree>
    <p:extLst>
      <p:ext uri="{BB962C8B-B14F-4D97-AF65-F5344CB8AC3E}">
        <p14:creationId xmlns="" xmlns:p14="http://schemas.microsoft.com/office/powerpoint/2010/main" val="246076288"/>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24580" name="Picture 4" descr="Header WM"/>
          <p:cNvPicPr>
            <a:picLocks noChangeAspect="1" noChangeArrowheads="1"/>
          </p:cNvPicPr>
          <p:nvPr/>
        </p:nvPicPr>
        <p:blipFill>
          <a:blip r:embed="rId3" cstate="print">
            <a:duotone>
              <a:schemeClr val="accent1">
                <a:shade val="45000"/>
                <a:satMod val="135000"/>
              </a:schemeClr>
              <a:prstClr val="white"/>
            </a:duotone>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24585" name="Rectangle 9"/>
          <p:cNvSpPr>
            <a:spLocks noGrp="1" noChangeArrowheads="1"/>
          </p:cNvSpPr>
          <p:nvPr>
            <p:ph type="title"/>
          </p:nvPr>
        </p:nvSpPr>
        <p:spPr>
          <a:xfrm>
            <a:off x="300038" y="93663"/>
            <a:ext cx="8520112" cy="647700"/>
          </a:xfrm>
          <a:noFill/>
          <a:ln/>
        </p:spPr>
        <p:txBody>
          <a:bodyPr/>
          <a:lstStyle/>
          <a:p>
            <a:r>
              <a:rPr lang="en-US" sz="4000" noProof="1" smtClean="0">
                <a:latin typeface="Courier New" panose="02070309020205020404" pitchFamily="49" charset="0"/>
                <a:cs typeface="Courier New" panose="02070309020205020404" pitchFamily="49" charset="0"/>
              </a:rPr>
              <a:t>HISTORY OF FOOTBALL</a:t>
            </a:r>
          </a:p>
        </p:txBody>
      </p:sp>
      <p:sp>
        <p:nvSpPr>
          <p:cNvPr id="24586" name="Rectangle 10"/>
          <p:cNvSpPr>
            <a:spLocks noGrp="1" noChangeArrowheads="1"/>
          </p:cNvSpPr>
          <p:nvPr>
            <p:ph type="body" idx="1"/>
          </p:nvPr>
        </p:nvSpPr>
        <p:spPr>
          <a:xfrm>
            <a:off x="150076" y="1152743"/>
            <a:ext cx="6357050" cy="5373149"/>
          </a:xfrm>
          <a:noFill/>
          <a:ln/>
        </p:spPr>
        <p:txBody>
          <a:bodyPr/>
          <a:lstStyle/>
          <a:p>
            <a:pPr>
              <a:buFont typeface="Courier New" panose="02070309020205020404" pitchFamily="49" charset="0"/>
              <a:buChar char="o"/>
            </a:pPr>
            <a:r>
              <a:rPr lang="en-US" sz="1400" b="1" dirty="0" smtClean="0">
                <a:latin typeface="Courier New" panose="02070309020205020404" pitchFamily="49" charset="0"/>
                <a:cs typeface="Courier New" panose="02070309020205020404" pitchFamily="49" charset="0"/>
              </a:rPr>
              <a:t>It is believed that football </a:t>
            </a:r>
            <a:r>
              <a:rPr lang="en-US" sz="1400" b="1" dirty="0">
                <a:latin typeface="Courier New" panose="02070309020205020404" pitchFamily="49" charset="0"/>
                <a:cs typeface="Courier New" panose="02070309020205020404" pitchFamily="49" charset="0"/>
              </a:rPr>
              <a:t>(as well as </a:t>
            </a:r>
            <a:r>
              <a:rPr lang="en-US" sz="1400" b="1" dirty="0" smtClean="0">
                <a:latin typeface="Courier New" panose="02070309020205020404" pitchFamily="49" charset="0"/>
                <a:cs typeface="Courier New" panose="02070309020205020404" pitchFamily="49" charset="0"/>
              </a:rPr>
              <a:t>rugby) originated from </a:t>
            </a:r>
            <a:r>
              <a:rPr lang="en-US" sz="1400" b="1" dirty="0">
                <a:latin typeface="Courier New" panose="02070309020205020404" pitchFamily="49" charset="0"/>
                <a:cs typeface="Courier New" panose="02070309020205020404" pitchFamily="49" charset="0"/>
              </a:rPr>
              <a:t>the ancient Greek game </a:t>
            </a:r>
            <a:r>
              <a:rPr lang="en-US" sz="1400" b="1" dirty="0" smtClean="0">
                <a:latin typeface="Courier New" panose="02070309020205020404" pitchFamily="49" charset="0"/>
                <a:cs typeface="Courier New" panose="02070309020205020404" pitchFamily="49" charset="0"/>
              </a:rPr>
              <a:t>called </a:t>
            </a:r>
            <a:r>
              <a:rPr lang="en-US" sz="1400" b="1" i="1" dirty="0" err="1" smtClean="0">
                <a:latin typeface="Courier New" panose="02070309020205020404" pitchFamily="49" charset="0"/>
                <a:cs typeface="Courier New" panose="02070309020205020404" pitchFamily="49" charset="0"/>
              </a:rPr>
              <a:t>harpaston</a:t>
            </a:r>
            <a:r>
              <a:rPr lang="en-US" sz="1400" b="1" dirty="0" smtClean="0">
                <a:latin typeface="Courier New" panose="02070309020205020404" pitchFamily="49" charset="0"/>
                <a:cs typeface="Courier New" panose="02070309020205020404" pitchFamily="49" charset="0"/>
              </a:rPr>
              <a:t>.</a:t>
            </a:r>
          </a:p>
          <a:p>
            <a:pPr>
              <a:buFont typeface="Courier New" panose="02070309020205020404" pitchFamily="49" charset="0"/>
              <a:buChar char="o"/>
            </a:pPr>
            <a:r>
              <a:rPr lang="en-US" sz="1400" b="1" i="1" dirty="0" err="1" smtClean="0">
                <a:latin typeface="Courier New" panose="02070309020205020404" pitchFamily="49" charset="0"/>
                <a:cs typeface="Courier New" panose="02070309020205020404" pitchFamily="49" charset="0"/>
              </a:rPr>
              <a:t>Harpaston</a:t>
            </a:r>
            <a:r>
              <a:rPr lang="en-US" sz="1400" b="1" dirty="0" smtClean="0">
                <a:latin typeface="Courier New" panose="02070309020205020404" pitchFamily="49" charset="0"/>
                <a:cs typeface="Courier New" panose="02070309020205020404" pitchFamily="49" charset="0"/>
              </a:rPr>
              <a:t> </a:t>
            </a:r>
            <a:r>
              <a:rPr lang="en-US" sz="1400" b="1" dirty="0">
                <a:latin typeface="Courier New" panose="02070309020205020404" pitchFamily="49" charset="0"/>
                <a:cs typeface="Courier New" panose="02070309020205020404" pitchFamily="49" charset="0"/>
              </a:rPr>
              <a:t>is mentioned frequently in classical </a:t>
            </a:r>
            <a:r>
              <a:rPr lang="en-US" sz="1400" b="1" dirty="0" smtClean="0">
                <a:latin typeface="Courier New" panose="02070309020205020404" pitchFamily="49" charset="0"/>
                <a:cs typeface="Courier New" panose="02070309020205020404" pitchFamily="49" charset="0"/>
              </a:rPr>
              <a:t>literature </a:t>
            </a:r>
            <a:r>
              <a:rPr lang="en-US" sz="1400" b="1" dirty="0">
                <a:latin typeface="Courier New" panose="02070309020205020404" pitchFamily="49" charset="0"/>
                <a:cs typeface="Courier New" panose="02070309020205020404" pitchFamily="49" charset="0"/>
              </a:rPr>
              <a:t>where it is often referred to as a “very rough and brutal game“.  </a:t>
            </a:r>
            <a:endParaRPr lang="en-US" sz="1400" b="1" dirty="0" smtClean="0">
              <a:latin typeface="Courier New" panose="02070309020205020404" pitchFamily="49" charset="0"/>
              <a:cs typeface="Courier New" panose="02070309020205020404" pitchFamily="49" charset="0"/>
            </a:endParaRPr>
          </a:p>
          <a:p>
            <a:pPr>
              <a:buFont typeface="Courier New" panose="02070309020205020404" pitchFamily="49" charset="0"/>
              <a:buChar char="o"/>
            </a:pPr>
            <a:r>
              <a:rPr lang="en-US" sz="1400" b="1" dirty="0" smtClean="0">
                <a:latin typeface="Courier New" panose="02070309020205020404" pitchFamily="49" charset="0"/>
                <a:cs typeface="Courier New" panose="02070309020205020404" pitchFamily="49" charset="0"/>
              </a:rPr>
              <a:t>The </a:t>
            </a:r>
            <a:r>
              <a:rPr lang="en-US" sz="1400" b="1" dirty="0">
                <a:latin typeface="Courier New" panose="02070309020205020404" pitchFamily="49" charset="0"/>
                <a:cs typeface="Courier New" panose="02070309020205020404" pitchFamily="49" charset="0"/>
              </a:rPr>
              <a:t>rules of this ancient sport were quite </a:t>
            </a:r>
            <a:r>
              <a:rPr lang="en-US" sz="1400" b="1" dirty="0" smtClean="0">
                <a:latin typeface="Courier New" panose="02070309020205020404" pitchFamily="49" charset="0"/>
                <a:cs typeface="Courier New" panose="02070309020205020404" pitchFamily="49" charset="0"/>
              </a:rPr>
              <a:t>simple:</a:t>
            </a:r>
          </a:p>
          <a:p>
            <a:pPr lvl="1">
              <a:buFont typeface="Courier New" panose="02070309020205020404" pitchFamily="49" charset="0"/>
              <a:buChar char="o"/>
            </a:pPr>
            <a:r>
              <a:rPr lang="en-US" sz="1300" b="1" dirty="0" smtClean="0">
                <a:latin typeface="Courier New" panose="02070309020205020404" pitchFamily="49" charset="0"/>
                <a:cs typeface="Courier New" panose="02070309020205020404" pitchFamily="49" charset="0"/>
              </a:rPr>
              <a:t>points </a:t>
            </a:r>
            <a:r>
              <a:rPr lang="en-US" sz="1300" b="1" dirty="0">
                <a:latin typeface="Courier New" panose="02070309020205020404" pitchFamily="49" charset="0"/>
                <a:cs typeface="Courier New" panose="02070309020205020404" pitchFamily="49" charset="0"/>
              </a:rPr>
              <a:t>were awarded when a player would cross a goal line by either kicking the </a:t>
            </a:r>
            <a:r>
              <a:rPr lang="en-US" sz="1300" b="1" dirty="0" smtClean="0">
                <a:latin typeface="Courier New" panose="02070309020205020404" pitchFamily="49" charset="0"/>
                <a:cs typeface="Courier New" panose="02070309020205020404" pitchFamily="49" charset="0"/>
              </a:rPr>
              <a:t>ball, running </a:t>
            </a:r>
            <a:r>
              <a:rPr lang="en-US" sz="1300" b="1" dirty="0">
                <a:latin typeface="Courier New" panose="02070309020205020404" pitchFamily="49" charset="0"/>
                <a:cs typeface="Courier New" panose="02070309020205020404" pitchFamily="49" charset="0"/>
              </a:rPr>
              <a:t>with it across the goal line, or throwing it across the line to another </a:t>
            </a:r>
            <a:r>
              <a:rPr lang="en-US" sz="1300" b="1" dirty="0" smtClean="0">
                <a:latin typeface="Courier New" panose="02070309020205020404" pitchFamily="49" charset="0"/>
                <a:cs typeface="Courier New" panose="02070309020205020404" pitchFamily="49" charset="0"/>
              </a:rPr>
              <a:t>player; </a:t>
            </a:r>
          </a:p>
          <a:p>
            <a:pPr lvl="1">
              <a:buFont typeface="Courier New" panose="02070309020205020404" pitchFamily="49" charset="0"/>
              <a:buChar char="o"/>
            </a:pPr>
            <a:r>
              <a:rPr lang="en-US" sz="1300" b="1" dirty="0" smtClean="0">
                <a:latin typeface="Courier New" panose="02070309020205020404" pitchFamily="49" charset="0"/>
                <a:cs typeface="Courier New" panose="02070309020205020404" pitchFamily="49" charset="0"/>
              </a:rPr>
              <a:t>the </a:t>
            </a:r>
            <a:r>
              <a:rPr lang="en-US" sz="1300" b="1" dirty="0">
                <a:latin typeface="Courier New" panose="02070309020205020404" pitchFamily="49" charset="0"/>
                <a:cs typeface="Courier New" panose="02070309020205020404" pitchFamily="49" charset="0"/>
              </a:rPr>
              <a:t>other team’s objective was simply to stop them by any means </a:t>
            </a:r>
            <a:r>
              <a:rPr lang="en-US" sz="1300" b="1" dirty="0" smtClean="0">
                <a:latin typeface="Courier New" panose="02070309020205020404" pitchFamily="49" charset="0"/>
                <a:cs typeface="Courier New" panose="02070309020205020404" pitchFamily="49" charset="0"/>
              </a:rPr>
              <a:t>possible; </a:t>
            </a:r>
          </a:p>
          <a:p>
            <a:pPr lvl="1">
              <a:buFont typeface="Courier New" panose="02070309020205020404" pitchFamily="49" charset="0"/>
              <a:buChar char="o"/>
            </a:pPr>
            <a:r>
              <a:rPr lang="en-US" sz="1300" b="1" dirty="0" smtClean="0">
                <a:latin typeface="Courier New" panose="02070309020205020404" pitchFamily="49" charset="0"/>
                <a:cs typeface="Courier New" panose="02070309020205020404" pitchFamily="49" charset="0"/>
              </a:rPr>
              <a:t>there </a:t>
            </a:r>
            <a:r>
              <a:rPr lang="en-US" sz="1300" b="1" dirty="0">
                <a:latin typeface="Courier New" panose="02070309020205020404" pitchFamily="49" charset="0"/>
                <a:cs typeface="Courier New" panose="02070309020205020404" pitchFamily="49" charset="0"/>
              </a:rPr>
              <a:t>was no specific field length, no side line boundaries, no specified number of players per </a:t>
            </a:r>
            <a:r>
              <a:rPr lang="en-US" sz="1300" b="1" dirty="0" smtClean="0">
                <a:latin typeface="Courier New" panose="02070309020205020404" pitchFamily="49" charset="0"/>
                <a:cs typeface="Courier New" panose="02070309020205020404" pitchFamily="49" charset="0"/>
              </a:rPr>
              <a:t>team -- </a:t>
            </a:r>
            <a:r>
              <a:rPr lang="en-US" sz="1300" b="1" dirty="0">
                <a:latin typeface="Courier New" panose="02070309020205020404" pitchFamily="49" charset="0"/>
                <a:cs typeface="Courier New" panose="02070309020205020404" pitchFamily="49" charset="0"/>
              </a:rPr>
              <a:t>only a </a:t>
            </a:r>
            <a:r>
              <a:rPr lang="en-US" sz="1300" b="1" dirty="0" smtClean="0">
                <a:latin typeface="Courier New" panose="02070309020205020404" pitchFamily="49" charset="0"/>
                <a:cs typeface="Courier New" panose="02070309020205020404" pitchFamily="49" charset="0"/>
              </a:rPr>
              <a:t>total lack </a:t>
            </a:r>
            <a:r>
              <a:rPr lang="en-US" sz="1300" b="1" dirty="0">
                <a:latin typeface="Courier New" panose="02070309020205020404" pitchFamily="49" charset="0"/>
                <a:cs typeface="Courier New" panose="02070309020205020404" pitchFamily="49" charset="0"/>
              </a:rPr>
              <a:t>of rules</a:t>
            </a:r>
            <a:r>
              <a:rPr lang="en-US" sz="1300" b="1" dirty="0" smtClean="0">
                <a:latin typeface="Courier New" panose="02070309020205020404" pitchFamily="49" charset="0"/>
                <a:cs typeface="Courier New" panose="02070309020205020404" pitchFamily="49" charset="0"/>
              </a:rPr>
              <a:t>.</a:t>
            </a:r>
          </a:p>
          <a:p>
            <a:pPr>
              <a:buFont typeface="Courier New" panose="02070309020205020404" pitchFamily="49" charset="0"/>
              <a:buChar char="o"/>
            </a:pPr>
            <a:r>
              <a:rPr lang="en-US" sz="1400" b="1" dirty="0" smtClean="0">
                <a:latin typeface="Courier New" panose="02070309020205020404" pitchFamily="49" charset="0"/>
                <a:cs typeface="Courier New" panose="02070309020205020404" pitchFamily="49" charset="0"/>
              </a:rPr>
              <a:t>Modern football originated in </a:t>
            </a:r>
            <a:r>
              <a:rPr lang="en-US" sz="1400" b="1" dirty="0">
                <a:latin typeface="Courier New" panose="02070309020205020404" pitchFamily="49" charset="0"/>
                <a:cs typeface="Courier New" panose="02070309020205020404" pitchFamily="49" charset="0"/>
              </a:rPr>
              <a:t>England in the twelfth century. The game became so popular in England that the kings </a:t>
            </a:r>
            <a:r>
              <a:rPr lang="en-US" sz="1400" b="1" dirty="0" smtClean="0">
                <a:latin typeface="Courier New" panose="02070309020205020404" pitchFamily="49" charset="0"/>
                <a:cs typeface="Courier New" panose="02070309020205020404" pitchFamily="49" charset="0"/>
              </a:rPr>
              <a:t>Henry </a:t>
            </a:r>
            <a:r>
              <a:rPr lang="en-US" sz="1400" b="1" dirty="0">
                <a:latin typeface="Courier New" panose="02070309020205020404" pitchFamily="49" charset="0"/>
                <a:cs typeface="Courier New" panose="02070309020205020404" pitchFamily="49" charset="0"/>
              </a:rPr>
              <a:t>II and Henry </a:t>
            </a:r>
            <a:r>
              <a:rPr lang="en-US" sz="1400" b="1" dirty="0" smtClean="0">
                <a:latin typeface="Courier New" panose="02070309020205020404" pitchFamily="49" charset="0"/>
                <a:cs typeface="Courier New" panose="02070309020205020404" pitchFamily="49" charset="0"/>
              </a:rPr>
              <a:t>IV </a:t>
            </a:r>
            <a:r>
              <a:rPr lang="en-US" sz="1400" b="1" dirty="0">
                <a:latin typeface="Courier New" panose="02070309020205020404" pitchFamily="49" charset="0"/>
                <a:cs typeface="Courier New" panose="02070309020205020404" pitchFamily="49" charset="0"/>
              </a:rPr>
              <a:t>actually banned football. They believed that football was taking away interest from the traditional sports of </a:t>
            </a:r>
            <a:r>
              <a:rPr lang="en-US" sz="1400" b="1" dirty="0" smtClean="0">
                <a:latin typeface="Courier New" panose="02070309020205020404" pitchFamily="49" charset="0"/>
                <a:cs typeface="Courier New" panose="02070309020205020404" pitchFamily="49" charset="0"/>
              </a:rPr>
              <a:t>England </a:t>
            </a:r>
            <a:r>
              <a:rPr lang="en-US" sz="1400" b="1" dirty="0">
                <a:latin typeface="Courier New" panose="02070309020205020404" pitchFamily="49" charset="0"/>
                <a:cs typeface="Courier New" panose="02070309020205020404" pitchFamily="49" charset="0"/>
              </a:rPr>
              <a:t>such as fencing and archery.</a:t>
            </a:r>
            <a:endParaRPr lang="de-DE" sz="1400" b="1" noProof="1" smtClean="0">
              <a:latin typeface="Courier New" panose="02070309020205020404" pitchFamily="49" charset="0"/>
              <a:cs typeface="Courier New" panose="02070309020205020404" pitchFamily="49" charset="0"/>
            </a:endParaRPr>
          </a:p>
        </p:txBody>
      </p:sp>
      <p:pic>
        <p:nvPicPr>
          <p:cNvPr id="2050" name="Picture 2" descr="C:\Users\UKI\AppData\Local\Microsoft\Windows\Temporary Internet Files\Content.IE5\QSF6FONG\MC900440255[1].wmf"/>
          <p:cNvPicPr>
            <a:picLocks noChangeAspect="1" noChangeArrowheads="1"/>
          </p:cNvPicPr>
          <p:nvPr/>
        </p:nvPicPr>
        <p:blipFill rotWithShape="1">
          <a:blip r:embed="rId4" cstate="print">
            <a:extLst>
              <a:ext uri="{28A0092B-C50C-407E-A947-70E740481C1C}">
                <a14:useLocalDpi xmlns="" xmlns:a14="http://schemas.microsoft.com/office/drawing/2010/main" val="0"/>
              </a:ext>
            </a:extLst>
          </a:blip>
          <a:srcRect l="13095"/>
          <a:stretch/>
        </p:blipFill>
        <p:spPr bwMode="auto">
          <a:xfrm flipH="1">
            <a:off x="6507126" y="2974530"/>
            <a:ext cx="2636874" cy="3886517"/>
          </a:xfrm>
          <a:prstGeom prst="rect">
            <a:avLst/>
          </a:prstGeom>
          <a:noFill/>
          <a:extLst>
            <a:ext uri="{909E8E84-426E-40DD-AFC4-6F175D3DCCD1}">
              <a14:hiddenFill xmlns="" xmlns:a14="http://schemas.microsoft.com/office/drawing/2010/main">
                <a:solidFill>
                  <a:srgbClr val="FFFFFF"/>
                </a:solidFill>
              </a14:hiddenFill>
            </a:ext>
          </a:extLst>
        </p:spPr>
      </p:pic>
      <p:pic>
        <p:nvPicPr>
          <p:cNvPr id="2051" name="Picture 3"/>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7134447" y="1341408"/>
            <a:ext cx="1687918" cy="10862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3" name="TextBox 2"/>
          <p:cNvSpPr txBox="1"/>
          <p:nvPr/>
        </p:nvSpPr>
        <p:spPr>
          <a:xfrm>
            <a:off x="95693" y="6467809"/>
            <a:ext cx="6326372" cy="261610"/>
          </a:xfrm>
          <a:prstGeom prst="rect">
            <a:avLst/>
          </a:prstGeom>
          <a:noFill/>
        </p:spPr>
        <p:txBody>
          <a:bodyPr wrap="square" rtlCol="0">
            <a:spAutoFit/>
          </a:bodyPr>
          <a:lstStyle/>
          <a:p>
            <a:r>
              <a:rPr lang="en-US" sz="1100" dirty="0">
                <a:latin typeface="Courier New" panose="02070309020205020404" pitchFamily="49" charset="0"/>
                <a:cs typeface="Courier New" panose="02070309020205020404" pitchFamily="49" charset="0"/>
              </a:rPr>
              <a:t>http://www.hornetfootball.org/documents/football-history.htm</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1">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1</Template>
  <TotalTime>560</TotalTime>
  <Words>988</Words>
  <Application>Microsoft Office PowerPoint</Application>
  <PresentationFormat>On-screen Show (4:3)</PresentationFormat>
  <Paragraphs>70</Paragraphs>
  <Slides>15</Slides>
  <Notes>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1</vt:lpstr>
      <vt:lpstr>TECHNIQUE ELEMENTS</vt:lpstr>
      <vt:lpstr>What is the Lithuanian for…?</vt:lpstr>
      <vt:lpstr>What is the Lithuanian for…?</vt:lpstr>
      <vt:lpstr>Warm-up exercises:</vt:lpstr>
      <vt:lpstr>Warm-up exercises:</vt:lpstr>
      <vt:lpstr>Slide 6</vt:lpstr>
      <vt:lpstr>Slide 7</vt:lpstr>
      <vt:lpstr>WHAT DO YOU KNOW ABOUT THE HISTORY OF FOOTBALL?</vt:lpstr>
      <vt:lpstr>HISTORY OF FOOTBALL</vt:lpstr>
      <vt:lpstr>Football and soccer: is it the same game?</vt:lpstr>
      <vt:lpstr>What football club is presented below? </vt:lpstr>
      <vt:lpstr>What is the Lithuanian for…?</vt:lpstr>
      <vt:lpstr>How to dribble the ball? </vt:lpstr>
      <vt:lpstr>Freestyle tricks with the football: </vt:lpstr>
      <vt:lpstr>Next class we will go outside to try what we have learnt!</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TECHNIQUE ELEMENTS</dc:title>
  <dc:subject>football</dc:subject>
  <dc:creator>Computer</dc:creator>
  <cp:keywords>football, sports, free, powerpoint template, download, slideshow template, POT, POTX</cp:keywords>
  <dc:description>Made by Moyea Software. To find more free PowerPoint templates, please visit http://www.dvd-ppt-slideshow.com/powerpoint-knowledge/powerpoint-templates.html</dc:description>
  <cp:lastModifiedBy>VilmaBijeikiene</cp:lastModifiedBy>
  <cp:revision>44</cp:revision>
  <cp:lastPrinted>2013-08-01T12:22:42Z</cp:lastPrinted>
  <dcterms:created xsi:type="dcterms:W3CDTF">2013-07-31T12:24:34Z</dcterms:created>
  <dcterms:modified xsi:type="dcterms:W3CDTF">2013-08-02T06:55:41Z</dcterms:modified>
  <cp:category>sports</cp:category>
</cp:coreProperties>
</file>