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E89D1A-745B-401B-86C4-EF570182F79F}" type="datetimeFigureOut">
              <a:rPr lang="en-US" smtClean="0"/>
              <a:t>7/21/2013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3D75B0-CE91-4CA4-87D0-C165E11D52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 smtClean="0"/>
              <a:t>MANUFACTURING AND SERVICES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42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/>
              <a:t>Manufacturing</a:t>
            </a:r>
            <a:r>
              <a:rPr lang="en-US" dirty="0"/>
              <a:t> is the production of goods for use or sale using labor and machines, tools, chemical and biological processing, or formulation.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89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dirty="0"/>
              <a:t>In economics, </a:t>
            </a:r>
            <a:r>
              <a:rPr lang="en-US" b="1" dirty="0"/>
              <a:t>a service </a:t>
            </a:r>
            <a:r>
              <a:rPr lang="en-US" dirty="0"/>
              <a:t>is an intangible commodity. That is, services are an example of intangible economic goods.</a:t>
            </a:r>
          </a:p>
          <a:p>
            <a:pPr marL="109728" indent="0">
              <a:buNone/>
            </a:pPr>
            <a:r>
              <a:rPr lang="en-US" b="1" dirty="0" smtClean="0"/>
              <a:t>Service </a:t>
            </a:r>
            <a:r>
              <a:rPr lang="en-US" b="1" dirty="0"/>
              <a:t>provision </a:t>
            </a:r>
            <a:r>
              <a:rPr lang="en-US" dirty="0"/>
              <a:t>is often an economic activity where the buyer does not generally, except by exclusive contract, obtain exclusive ownership of the thing purchased. The benefits of such a service, if priced, are held to be self-evident in the buyer's willingness to pay for it. Public services are those society (nation state, fiscal union, regional) as a whole pays for through taxes and other means.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67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126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MANUFACTURING AND SERVICES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2013-07-21T13:55:08Z</dcterms:created>
  <dcterms:modified xsi:type="dcterms:W3CDTF">2013-07-21T14:02:25Z</dcterms:modified>
</cp:coreProperties>
</file>