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24E1-B2B1-4BFF-8623-88898422C617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E8535B-5FEE-4271-A701-0007AF03FD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24E1-B2B1-4BFF-8623-88898422C617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535B-5FEE-4271-A701-0007AF03FD1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CE8535B-5FEE-4271-A701-0007AF03FD1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24E1-B2B1-4BFF-8623-88898422C617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24E1-B2B1-4BFF-8623-88898422C617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CE8535B-5FEE-4271-A701-0007AF03FD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24E1-B2B1-4BFF-8623-88898422C617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E8535B-5FEE-4271-A701-0007AF03FD1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CB024E1-B2B1-4BFF-8623-88898422C617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535B-5FEE-4271-A701-0007AF03FD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24E1-B2B1-4BFF-8623-88898422C617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CE8535B-5FEE-4271-A701-0007AF03FD1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24E1-B2B1-4BFF-8623-88898422C617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CE8535B-5FEE-4271-A701-0007AF03FD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24E1-B2B1-4BFF-8623-88898422C617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E8535B-5FEE-4271-A701-0007AF03FD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E8535B-5FEE-4271-A701-0007AF03FD1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24E1-B2B1-4BFF-8623-88898422C617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CE8535B-5FEE-4271-A701-0007AF03FD1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CB024E1-B2B1-4BFF-8623-88898422C617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CB024E1-B2B1-4BFF-8623-88898422C617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E8535B-5FEE-4271-A701-0007AF03FD1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THEY?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1575729"/>
            <a:ext cx="4425503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19" y="1047800"/>
            <a:ext cx="209550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658975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61" y="3885125"/>
            <a:ext cx="20383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677" y="191590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9207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Nerijus</a:t>
            </a:r>
            <a:r>
              <a:rPr lang="en-US" dirty="0" smtClean="0"/>
              <a:t> </a:t>
            </a:r>
            <a:r>
              <a:rPr lang="en-US" dirty="0" err="1" smtClean="0"/>
              <a:t>Numavi</a:t>
            </a:r>
            <a:r>
              <a:rPr lang="lt-LT" dirty="0" smtClean="0"/>
              <a:t>čius</a:t>
            </a:r>
          </a:p>
          <a:p>
            <a:pPr marL="514350" indent="-514350">
              <a:buAutoNum type="arabicPeriod"/>
            </a:pPr>
            <a:r>
              <a:rPr lang="lt-LT" dirty="0" smtClean="0"/>
              <a:t>Bronislovas Lubys</a:t>
            </a:r>
          </a:p>
          <a:p>
            <a:pPr marL="514350" indent="-514350">
              <a:buAutoNum type="arabicPeriod"/>
            </a:pPr>
            <a:r>
              <a:rPr lang="lt-LT" dirty="0" smtClean="0"/>
              <a:t>Bill Gates</a:t>
            </a:r>
          </a:p>
          <a:p>
            <a:pPr marL="514350" indent="-514350">
              <a:buAutoNum type="arabicPeriod"/>
            </a:pPr>
            <a:r>
              <a:rPr lang="lt-LT" dirty="0" smtClean="0"/>
              <a:t>Warren Buffet</a:t>
            </a:r>
          </a:p>
          <a:p>
            <a:pPr marL="514350" indent="-514350">
              <a:buAutoNum type="arabicPeriod"/>
            </a:pPr>
            <a:r>
              <a:rPr lang="lt-LT" dirty="0" smtClean="0"/>
              <a:t>Richard Branson</a:t>
            </a:r>
          </a:p>
          <a:p>
            <a:pPr marL="514350" indent="-514350">
              <a:buAutoNum type="arabicPeriod"/>
            </a:pPr>
            <a:endParaRPr lang="lt-LT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30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Features of </a:t>
            </a:r>
            <a:r>
              <a:rPr lang="en-US" dirty="0" smtClean="0"/>
              <a:t>a businessman</a:t>
            </a:r>
            <a:r>
              <a:rPr lang="en-US" dirty="0"/>
              <a:t>:</a:t>
            </a:r>
          </a:p>
          <a:p>
            <a:r>
              <a:rPr lang="en-US" dirty="0"/>
              <a:t>-	Ability to take a risk;</a:t>
            </a:r>
          </a:p>
          <a:p>
            <a:r>
              <a:rPr lang="en-US" dirty="0"/>
              <a:t>-	Ability to lead;</a:t>
            </a:r>
          </a:p>
          <a:p>
            <a:r>
              <a:rPr lang="en-US" dirty="0"/>
              <a:t>-	</a:t>
            </a:r>
            <a:r>
              <a:rPr lang="en-US" dirty="0" smtClean="0"/>
              <a:t>Leader’s </a:t>
            </a:r>
            <a:r>
              <a:rPr lang="en-US" dirty="0"/>
              <a:t>qualities;</a:t>
            </a:r>
          </a:p>
          <a:p>
            <a:r>
              <a:rPr lang="en-US" dirty="0"/>
              <a:t>-</a:t>
            </a:r>
            <a:r>
              <a:rPr lang="en-US"/>
              <a:t>	</a:t>
            </a:r>
            <a:r>
              <a:rPr lang="en-US" smtClean="0"/>
              <a:t>Entrepreneurship </a:t>
            </a:r>
            <a:r>
              <a:rPr lang="en-US" dirty="0"/>
              <a:t>(initiative of changes, creativity, observation of possibilities, innovation).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480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</TotalTime>
  <Words>21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WHO ARE THEY?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ARE THEY?</dc:title>
  <dc:creator>user</dc:creator>
  <cp:lastModifiedBy>user</cp:lastModifiedBy>
  <cp:revision>2</cp:revision>
  <dcterms:created xsi:type="dcterms:W3CDTF">2013-07-20T11:47:58Z</dcterms:created>
  <dcterms:modified xsi:type="dcterms:W3CDTF">2013-07-22T09:57:35Z</dcterms:modified>
</cp:coreProperties>
</file>