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6" r:id="rId9"/>
    <p:sldId id="267" r:id="rId10"/>
    <p:sldId id="268" r:id="rId11"/>
    <p:sldId id="269" r:id="rId12"/>
    <p:sldId id="271" r:id="rId13"/>
    <p:sldId id="273" r:id="rId14"/>
    <p:sldId id="262" r:id="rId15"/>
    <p:sldId id="263" r:id="rId16"/>
    <p:sldId id="264" r:id="rId17"/>
    <p:sldId id="265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Mechanininės pavarų dėžės techninė priežiūra ir remontas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Mechaninės pavarų dėžės remontas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3505200" cy="1600199"/>
          </a:xfrm>
        </p:spPr>
        <p:txBody>
          <a:bodyPr>
            <a:normAutofit fontScale="92500" lnSpcReduction="20000"/>
          </a:bodyPr>
          <a:lstStyle/>
          <a:p>
            <a:r>
              <a:rPr lang="lt-LT" dirty="0" smtClean="0"/>
              <a:t>Pažeisti konstrukcijos elementai keičiami </a:t>
            </a:r>
            <a:r>
              <a:rPr lang="lt-LT" dirty="0" smtClean="0"/>
              <a:t>naujais</a:t>
            </a:r>
            <a:r>
              <a:rPr lang="pl-PL" dirty="0" smtClean="0"/>
              <a:t>!</a:t>
            </a:r>
            <a:endParaRPr lang="pl-PL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143000"/>
            <a:ext cx="44481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Mechaninės pavarų dėžės remontas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3124200" cy="1600199"/>
          </a:xfrm>
        </p:spPr>
        <p:txBody>
          <a:bodyPr>
            <a:normAutofit fontScale="85000" lnSpcReduction="10000"/>
          </a:bodyPr>
          <a:lstStyle/>
          <a:p>
            <a:r>
              <a:rPr lang="lt-LT" dirty="0" smtClean="0"/>
              <a:t>Pažeisti konstrukcijos elementai keičiami naujais </a:t>
            </a:r>
            <a:r>
              <a:rPr lang="pl-PL" dirty="0" smtClean="0"/>
              <a:t>!</a:t>
            </a:r>
            <a:endParaRPr lang="pl-P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295400"/>
            <a:ext cx="586314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Mechaninės pavarų dėžės remontas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3124200" cy="1600199"/>
          </a:xfrm>
        </p:spPr>
        <p:txBody>
          <a:bodyPr>
            <a:normAutofit fontScale="85000" lnSpcReduction="10000"/>
          </a:bodyPr>
          <a:lstStyle/>
          <a:p>
            <a:r>
              <a:rPr lang="lt-LT" dirty="0" smtClean="0"/>
              <a:t>Pažeisti konstrukcijos elementai keičiami naujais </a:t>
            </a:r>
            <a:r>
              <a:rPr lang="pl-PL" dirty="0" smtClean="0"/>
              <a:t>!</a:t>
            </a:r>
            <a:endParaRPr lang="pl-P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752600"/>
            <a:ext cx="60483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Mechaninės pavarų dėžės remontas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3124200" cy="1600199"/>
          </a:xfrm>
        </p:spPr>
        <p:txBody>
          <a:bodyPr>
            <a:normAutofit fontScale="85000" lnSpcReduction="10000"/>
          </a:bodyPr>
          <a:lstStyle/>
          <a:p>
            <a:r>
              <a:rPr lang="lt-LT" dirty="0" smtClean="0"/>
              <a:t>Pavarų dėžė ardoma ir surenkama tik jai būdinga tvarka</a:t>
            </a:r>
            <a:endParaRPr lang="pl-PL" dirty="0"/>
          </a:p>
        </p:txBody>
      </p:sp>
      <p:pic>
        <p:nvPicPr>
          <p:cNvPr id="31746" name="Picture 2" descr="http://www.tonkinonlineparts.com/images/parts/gm/fullsize/940502GM04-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848087"/>
            <a:ext cx="5486400" cy="6009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lt-LT" dirty="0" smtClean="0"/>
              <a:t>Savikontrolės užduotis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3581400" cy="1523999"/>
          </a:xfrm>
        </p:spPr>
        <p:txBody>
          <a:bodyPr>
            <a:normAutofit fontScale="85000" lnSpcReduction="10000"/>
          </a:bodyPr>
          <a:lstStyle/>
          <a:p>
            <a:r>
              <a:rPr lang="lt-LT" dirty="0" smtClean="0"/>
              <a:t>Išvardinkite mechaninės pavarų dėžės komponentus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295400"/>
            <a:ext cx="4724400" cy="541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lt-LT" dirty="0" smtClean="0"/>
              <a:t>Savikontrolės užduotis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3581400" cy="1523999"/>
          </a:xfrm>
        </p:spPr>
        <p:txBody>
          <a:bodyPr>
            <a:normAutofit fontScale="85000" lnSpcReduction="10000"/>
          </a:bodyPr>
          <a:lstStyle/>
          <a:p>
            <a:r>
              <a:rPr lang="lt-LT" dirty="0" smtClean="0"/>
              <a:t>Išvardinkite mechaninės pavarų dėžės komponentus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444828"/>
            <a:ext cx="5172075" cy="417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lt-LT" dirty="0" smtClean="0"/>
              <a:t>Savikontrolės užduotis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3581400" cy="1523999"/>
          </a:xfrm>
        </p:spPr>
        <p:txBody>
          <a:bodyPr>
            <a:normAutofit fontScale="85000" lnSpcReduction="10000"/>
          </a:bodyPr>
          <a:lstStyle/>
          <a:p>
            <a:r>
              <a:rPr lang="lt-LT" dirty="0" smtClean="0"/>
              <a:t>Išvardinkite mechaninės pavarų dėžės komponentus</a:t>
            </a: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376" y="2133600"/>
            <a:ext cx="49720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lt-LT" dirty="0" smtClean="0"/>
              <a:t>Savikontrolės užduotis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3581400" cy="609599"/>
          </a:xfrm>
        </p:spPr>
        <p:txBody>
          <a:bodyPr>
            <a:normAutofit/>
          </a:bodyPr>
          <a:lstStyle/>
          <a:p>
            <a:r>
              <a:rPr lang="lt-LT" dirty="0" smtClean="0"/>
              <a:t>Pasitikrinkite</a:t>
            </a:r>
            <a:r>
              <a:rPr lang="en-US" dirty="0" smtClean="0"/>
              <a:t>!</a:t>
            </a:r>
            <a:endParaRPr lang="pl-PL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2200"/>
            <a:ext cx="8485934" cy="352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Ačiū už dėmesį</a:t>
            </a:r>
            <a:endParaRPr lang="lt-LT" dirty="0"/>
          </a:p>
        </p:txBody>
      </p:sp>
      <p:pic>
        <p:nvPicPr>
          <p:cNvPr id="16386" name="Picture 2" descr="http://media.caranddriver.com/images/10q2/346498/2010-audi-r8-52-v-10-fsi-quattro-r-tronic-transmission-cutaway-photo-347215-s-1280x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3581"/>
            <a:ext cx="9144000" cy="5584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Mechaninės pavarų dėžės konstrukcija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343400" cy="4830763"/>
          </a:xfrm>
        </p:spPr>
        <p:txBody>
          <a:bodyPr>
            <a:normAutofit/>
          </a:bodyPr>
          <a:lstStyle/>
          <a:p>
            <a:r>
              <a:rPr lang="lt-LT" sz="2400" dirty="0" smtClean="0"/>
              <a:t>Pavarų dėžės komponentai</a:t>
            </a:r>
            <a:endParaRPr lang="pl-PL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375705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1911" y="2286000"/>
            <a:ext cx="4742089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Mechaninės pavarų dėžės konstrukcija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343400" cy="4830763"/>
          </a:xfrm>
        </p:spPr>
        <p:txBody>
          <a:bodyPr>
            <a:normAutofit/>
          </a:bodyPr>
          <a:lstStyle/>
          <a:p>
            <a:r>
              <a:rPr lang="lt-LT" sz="2400" dirty="0" smtClean="0"/>
              <a:t>Pavarų dėžės komponentai</a:t>
            </a:r>
            <a:endParaRPr lang="pl-PL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39161"/>
            <a:ext cx="3657601" cy="430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5121" y="1981200"/>
            <a:ext cx="500888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Mechaninės pavarų dėžės konstrukcija</a:t>
            </a:r>
            <a:endParaRPr lang="pl-P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52395"/>
            <a:ext cx="8794784" cy="550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Mechaninės pavarų dėžės konstrukcija</a:t>
            </a:r>
            <a:endParaRPr lang="pl-PL" dirty="0"/>
          </a:p>
        </p:txBody>
      </p:sp>
      <p:pic>
        <p:nvPicPr>
          <p:cNvPr id="15362" name="Picture 2" descr="http://www.mustangmogul.com/sitebuilder/images/Manual_transmission_F_02_11_2010-390x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7010400" cy="5428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lt-LT" dirty="0" smtClean="0"/>
              <a:t>Pavarų perjungimo mechanizmas</a:t>
            </a:r>
            <a:endParaRPr lang="pl-PL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3886200" cy="761999"/>
          </a:xfrm>
        </p:spPr>
        <p:txBody>
          <a:bodyPr>
            <a:normAutofit fontScale="85000" lnSpcReduction="20000"/>
          </a:bodyPr>
          <a:lstStyle/>
          <a:p>
            <a:r>
              <a:rPr lang="lt-LT" dirty="0" smtClean="0"/>
              <a:t>Mechanizmo komponentai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0919" y="4800600"/>
            <a:ext cx="444308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219200"/>
            <a:ext cx="500724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590800"/>
            <a:ext cx="2923730" cy="239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Mechaninės pavarų dėžės techninė priežiūra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562600" cy="990599"/>
          </a:xfrm>
        </p:spPr>
        <p:txBody>
          <a:bodyPr>
            <a:normAutofit fontScale="77500" lnSpcReduction="20000"/>
          </a:bodyPr>
          <a:lstStyle/>
          <a:p>
            <a:r>
              <a:rPr lang="lt-LT" dirty="0" smtClean="0"/>
              <a:t>Alyva keičiama pravažiavus gamintojo numatytą kilometrų skaičių</a:t>
            </a: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66" y="2514600"/>
            <a:ext cx="8692134" cy="419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Mechaninės pavarų dėžės techninė priežiūra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2362200" cy="1447799"/>
          </a:xfrm>
        </p:spPr>
        <p:txBody>
          <a:bodyPr>
            <a:normAutofit fontScale="85000" lnSpcReduction="20000"/>
          </a:bodyPr>
          <a:lstStyle/>
          <a:p>
            <a:r>
              <a:rPr lang="lt-LT" dirty="0" smtClean="0"/>
              <a:t>Alyvos keitimo ar papildymo informacija</a:t>
            </a:r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3651" y="1407058"/>
            <a:ext cx="6610349" cy="545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Mechaninės pavarų dėžės techninė priežiūra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2819400" cy="1142999"/>
          </a:xfrm>
        </p:spPr>
        <p:txBody>
          <a:bodyPr>
            <a:normAutofit fontScale="85000" lnSpcReduction="20000"/>
          </a:bodyPr>
          <a:lstStyle/>
          <a:p>
            <a:r>
              <a:rPr lang="lt-LT" dirty="0" smtClean="0"/>
              <a:t>Alyvos keitimo ar papildymo informacija</a:t>
            </a:r>
            <a:endParaRPr lang="pl-P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124200"/>
            <a:ext cx="5986847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447800"/>
            <a:ext cx="4379066" cy="286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5876" y="3810000"/>
            <a:ext cx="425812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137</Words>
  <Application>Microsoft Office PowerPoint</Application>
  <PresentationFormat>On-screen Show (4:3)</PresentationFormat>
  <Paragraphs>32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Mechanininės pavarų dėžės techninė priežiūra ir remontas</vt:lpstr>
      <vt:lpstr>Mechaninės pavarų dėžės konstrukcija</vt:lpstr>
      <vt:lpstr>Mechaninės pavarų dėžės konstrukcija</vt:lpstr>
      <vt:lpstr>Mechaninės pavarų dėžės konstrukcija</vt:lpstr>
      <vt:lpstr>Mechaninės pavarų dėžės konstrukcija</vt:lpstr>
      <vt:lpstr>Pavarų perjungimo mechanizmas</vt:lpstr>
      <vt:lpstr>Mechaninės pavarų dėžės techninė priežiūra</vt:lpstr>
      <vt:lpstr>Mechaninės pavarų dėžės techninė priežiūra</vt:lpstr>
      <vt:lpstr>Mechaninės pavarų dėžės techninė priežiūra</vt:lpstr>
      <vt:lpstr>Mechaninės pavarų dėžės remontas</vt:lpstr>
      <vt:lpstr>Mechaninės pavarų dėžės remontas</vt:lpstr>
      <vt:lpstr>Mechaninės pavarų dėžės remontas</vt:lpstr>
      <vt:lpstr>Mechaninės pavarų dėžės remontas</vt:lpstr>
      <vt:lpstr>Savikontrolės užduotis</vt:lpstr>
      <vt:lpstr>Savikontrolės užduotis</vt:lpstr>
      <vt:lpstr>Savikontrolės užduotis</vt:lpstr>
      <vt:lpstr>Savikontrolės užduotis</vt:lpstr>
      <vt:lpstr>Ačiū už dėmesį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Mechanininės pavarų dėžės techninė priežiūra ir remontas</dc:title>
  <dc:creator>user</dc:creator>
  <cp:lastModifiedBy>VDU</cp:lastModifiedBy>
  <cp:revision>19</cp:revision>
  <dcterms:created xsi:type="dcterms:W3CDTF">2006-08-16T00:00:00Z</dcterms:created>
  <dcterms:modified xsi:type="dcterms:W3CDTF">2013-07-29T15:27:25Z</dcterms:modified>
</cp:coreProperties>
</file>